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1566" y="-19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1" y="0"/>
            <a:ext cx="564356" cy="9144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5600700" y="279400"/>
            <a:ext cx="492920" cy="575733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14" y="1689980"/>
            <a:ext cx="5426986" cy="6844421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114" y="268937"/>
            <a:ext cx="4642187" cy="126609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CAD4E-A146-417F-B03C-F84656532F07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13463" y="315913"/>
            <a:ext cx="588962" cy="48577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1864D79-AB22-4EE8-89BB-0EF426838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9CBD2-8D00-4FA5-8569-CB6D573C6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C7EB-5E55-477D-8ECE-9F96599A7922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AE445-F8AA-46C1-9253-7D4EAD20E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152D-E10E-4651-8341-CBA696B796E0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10400"/>
            <a:ext cx="5429250" cy="1524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17600"/>
            <a:ext cx="5600700" cy="5892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A0F3-5F8F-4259-A9C9-9495C054B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B647-A769-4F01-B92D-D52A583EC184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978773"/>
            <a:ext cx="5429251" cy="1016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7010400"/>
            <a:ext cx="5429250" cy="1524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C4005-A479-4DDD-9FB1-0A7B39DF7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F7B3D-A4A6-4DB9-9F44-C9BDCE94D2F9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12114" y="1121664"/>
            <a:ext cx="2798064" cy="5852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26764" y="1121664"/>
            <a:ext cx="2798064" cy="5852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9574-0326-465D-8733-61B9B10AE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7429-DAFE-4150-BF1D-DA6E861E9BFF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21664"/>
            <a:ext cx="2800350" cy="7112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9051" y="1121664"/>
            <a:ext cx="2801450" cy="7112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2114" y="1840992"/>
            <a:ext cx="2798064" cy="5120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826764" y="1840991"/>
            <a:ext cx="2798064" cy="5120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7564F-ED64-4377-ABC4-1FFE757D6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8630-C411-47E3-9CB2-F4CDAC83DC05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5C9E-79A2-4395-91FF-3E2E3115C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6B455-A2D9-4B3A-82BF-5CB4B7322C2F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586A-9506-46F5-9BC8-48733DC3F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E10F0-744D-458D-98EA-5FD04ED70AC5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0" y="527049"/>
            <a:ext cx="2256235" cy="154940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50" y="2076450"/>
            <a:ext cx="2256235" cy="584835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685800" y="508000"/>
            <a:ext cx="3600450" cy="792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E11E-DCDD-442C-B436-B6067A0DC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26F9-0380-4AC7-B632-28CF31A3E1B9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66339"/>
            <a:ext cx="4114800" cy="539261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2981" y="508000"/>
            <a:ext cx="4400550" cy="54419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705600"/>
            <a:ext cx="3028950" cy="18288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4A49D-F02F-4C51-A178-788329818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915AF-C14D-4231-A8C4-C22FEB706A73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71450" cy="9144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71450" cy="9144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010400"/>
            <a:ext cx="5429250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117600"/>
            <a:ext cx="56007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4563" y="8737600"/>
            <a:ext cx="5372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5100" y="7653338"/>
            <a:ext cx="285750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D9BE35-3C30-449B-B135-B93DB0B98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6340475" y="7620000"/>
            <a:ext cx="182563" cy="576263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665288" y="6494463"/>
            <a:ext cx="3502025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3EABCD-6721-4276-A9A8-DD53FD550613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˃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+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685800" y="136525"/>
            <a:ext cx="5257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/>
              <a:t>EndoMaxima</a:t>
            </a:r>
            <a:r>
              <a:rPr lang="en-US" sz="2400" b="1" baseline="30000" dirty="0"/>
              <a:t>®</a:t>
            </a:r>
            <a:r>
              <a:rPr lang="en-US" sz="2800" dirty="0"/>
              <a:t> </a:t>
            </a:r>
            <a:r>
              <a:rPr lang="en-US" sz="2800" b="1" dirty="0"/>
              <a:t>               </a:t>
            </a:r>
            <a:r>
              <a:rPr lang="en-US" b="1" dirty="0"/>
              <a:t>Data Sheet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STANDARD</a:t>
            </a:r>
            <a:r>
              <a:rPr lang="en-US" dirty="0"/>
              <a:t> </a:t>
            </a:r>
          </a:p>
          <a:p>
            <a:r>
              <a:rPr lang="en-US" dirty="0"/>
              <a:t>Professional Grade Mycorrhizal Inoculant          </a:t>
            </a:r>
          </a:p>
        </p:txBody>
      </p:sp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3352800" y="1219200"/>
            <a:ext cx="32956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err="1"/>
              <a:t>EndoMaxima</a:t>
            </a:r>
            <a:r>
              <a:rPr lang="en-US" sz="1400" b="1" baseline="30000" dirty="0"/>
              <a:t>®</a:t>
            </a:r>
            <a:r>
              <a:rPr lang="en-US" sz="1400" dirty="0"/>
              <a:t> is a professional grade ultra-concentrated Mycorrhizal inoculant containing  Arbuscular Mycorrhizae beneficial fungus spores to promote growth.</a:t>
            </a:r>
          </a:p>
        </p:txBody>
      </p: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609600" y="3810000"/>
            <a:ext cx="6248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err="1"/>
              <a:t>EndoMaxima</a:t>
            </a:r>
            <a:r>
              <a:rPr lang="en-US" sz="1400" b="1" baseline="30000" dirty="0"/>
              <a:t>®</a:t>
            </a:r>
            <a:r>
              <a:rPr lang="en-US" sz="1400" dirty="0"/>
              <a:t> contains </a:t>
            </a:r>
            <a:r>
              <a:rPr lang="en-US" sz="1400" b="1" i="1" dirty="0"/>
              <a:t>Rhizophagus irregularis </a:t>
            </a:r>
            <a:r>
              <a:rPr lang="en-US" sz="1400" dirty="0"/>
              <a:t>a Generalist species of Arbuscular Mycorrhizae that can associate with the vast majority of agricultural crops (i.e. corn, soy, wheat, tomatoes, cotton, alfalfa, and grasses). </a:t>
            </a:r>
          </a:p>
        </p:txBody>
      </p: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4567238" y="7845425"/>
            <a:ext cx="226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Contact us at:</a:t>
            </a:r>
          </a:p>
          <a:p>
            <a:r>
              <a:rPr lang="en-US" b="1"/>
              <a:t>505.866.7645</a:t>
            </a:r>
          </a:p>
          <a:p>
            <a:r>
              <a:rPr lang="en-US" b="1"/>
              <a:t>www.soilsecrets.com</a:t>
            </a:r>
          </a:p>
          <a:p>
            <a:r>
              <a:rPr lang="en-US" b="1"/>
              <a:t>info@soilsecrets.com</a:t>
            </a:r>
          </a:p>
        </p:txBody>
      </p:sp>
      <p:pic>
        <p:nvPicPr>
          <p:cNvPr id="13318" name="Picture 9" descr="2012 S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848600"/>
            <a:ext cx="3810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3276600" y="2286000"/>
            <a:ext cx="34448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/>
              <a:t>To improve the self life of the spores, this mycorrhizal inoculant does not include other microorganisms, such as bacteria, nor does it include bio-stimulants. The purity and high concentration of </a:t>
            </a:r>
            <a:r>
              <a:rPr lang="en-US" sz="1400" b="1" dirty="0" err="1"/>
              <a:t>EndoMaxima</a:t>
            </a:r>
            <a:r>
              <a:rPr lang="en-US" sz="1400" b="1" baseline="30000" dirty="0"/>
              <a:t>®</a:t>
            </a:r>
            <a:r>
              <a:rPr lang="en-US" sz="1400" dirty="0"/>
              <a:t> , as compared to other products ensures efficient application.</a:t>
            </a:r>
          </a:p>
        </p:txBody>
      </p:sp>
      <p:pic>
        <p:nvPicPr>
          <p:cNvPr id="13320" name="Picture 11" descr="Mycorrhiz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2647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85800" y="4724400"/>
            <a:ext cx="6172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err="1"/>
              <a:t>EndoMaxima</a:t>
            </a:r>
            <a:r>
              <a:rPr lang="en-US" sz="1400" b="1" baseline="30000" dirty="0"/>
              <a:t>®</a:t>
            </a:r>
            <a:r>
              <a:rPr lang="en-US" sz="1400" dirty="0"/>
              <a:t> </a:t>
            </a:r>
            <a:r>
              <a:rPr lang="en-US" sz="1400" b="1" dirty="0"/>
              <a:t>provides the following benefits:</a:t>
            </a:r>
            <a:endParaRPr lang="en-US" sz="1400" dirty="0"/>
          </a:p>
          <a:p>
            <a:pPr>
              <a:buFont typeface="Wingdings" pitchFamily="2" charset="2"/>
              <a:buChar char="§"/>
            </a:pPr>
            <a:r>
              <a:rPr lang="en-US" sz="1400" dirty="0"/>
              <a:t>     Adds Nitrogen to the soil by contributing Amino Acids  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/>
              <a:t>     Improves Profit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/>
              <a:t>     Builds top soil by contributing sequestered carbon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/>
              <a:t>     Increases crop yields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/>
              <a:t>     Improves drought tolerance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/>
              <a:t>     Sequesters and delivers mineral nutrients to host plant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/>
              <a:t>     Improves food nutrient density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/>
              <a:t>     Increases Phosphorus uptake, which promotes production of ATP, a      </a:t>
            </a:r>
          </a:p>
          <a:p>
            <a:pPr>
              <a:buFont typeface="Wingdings" pitchFamily="2" charset="2"/>
              <a:buNone/>
            </a:pPr>
            <a:r>
              <a:rPr lang="en-US" sz="1400" dirty="0"/>
              <a:t>       high energy molecule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/>
              <a:t>     Protects roots from damaging nematodes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/>
              <a:t>     Improves tolerance of environmental stress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228600" y="0"/>
            <a:ext cx="624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/>
              <a:t>EndoMaxima</a:t>
            </a:r>
            <a:r>
              <a:rPr lang="en-US" sz="2400" b="1" dirty="0"/>
              <a:t>®</a:t>
            </a:r>
            <a:r>
              <a:rPr lang="en-US" sz="2400" dirty="0"/>
              <a:t>  	</a:t>
            </a:r>
            <a:r>
              <a:rPr lang="en-US" dirty="0"/>
              <a:t>		     </a:t>
            </a:r>
            <a:r>
              <a:rPr lang="en-US" b="1" dirty="0"/>
              <a:t>Data Sheet</a:t>
            </a:r>
            <a:endParaRPr lang="en-US" dirty="0"/>
          </a:p>
          <a:p>
            <a:r>
              <a:rPr lang="en-US" dirty="0"/>
              <a:t>Professional Grade </a:t>
            </a:r>
            <a:r>
              <a:rPr lang="en-US" dirty="0" err="1"/>
              <a:t>Mycorrhizal</a:t>
            </a:r>
            <a:r>
              <a:rPr lang="en-US" dirty="0"/>
              <a:t> Inoculant                               </a:t>
            </a:r>
          </a:p>
        </p:txBody>
      </p:sp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4343400" y="7772400"/>
            <a:ext cx="226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Contact us at:</a:t>
            </a:r>
          </a:p>
          <a:p>
            <a:r>
              <a:rPr lang="en-US" b="1"/>
              <a:t>505.866.7645</a:t>
            </a:r>
          </a:p>
          <a:p>
            <a:r>
              <a:rPr lang="en-US" b="1"/>
              <a:t>www.soilsecrets.com</a:t>
            </a:r>
          </a:p>
          <a:p>
            <a:r>
              <a:rPr lang="en-US" b="1"/>
              <a:t>info@soilsecrets.com</a:t>
            </a: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228600" y="914400"/>
            <a:ext cx="67818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Description:</a:t>
            </a:r>
            <a:r>
              <a:rPr lang="en-US" sz="1600"/>
              <a:t>	Mycorrhizal Spore Concentrate, in a dry powder     </a:t>
            </a:r>
          </a:p>
          <a:p>
            <a:r>
              <a:rPr lang="en-US" sz="1600" b="1"/>
              <a:t>Color:</a:t>
            </a:r>
            <a:r>
              <a:rPr lang="en-US" sz="1600"/>
              <a:t>                      	White/tan</a:t>
            </a:r>
          </a:p>
          <a:p>
            <a:r>
              <a:rPr lang="en-US" sz="1600" b="1"/>
              <a:t>Solubility:</a:t>
            </a:r>
            <a:r>
              <a:rPr lang="en-US" sz="1600"/>
              <a:t>               	NA                       </a:t>
            </a:r>
          </a:p>
          <a:p>
            <a:r>
              <a:rPr lang="en-US" sz="1600" b="1"/>
              <a:t>Compatibility:</a:t>
            </a:r>
            <a:r>
              <a:rPr lang="en-US" sz="1600"/>
              <a:t>       	Avoid fungicides, and acid based Phosphate fertilizers</a:t>
            </a:r>
            <a:r>
              <a:rPr lang="en-US"/>
              <a:t> </a:t>
            </a: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228600" y="2209800"/>
            <a:ext cx="3355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Contains non-plant food ingredients:</a:t>
            </a:r>
          </a:p>
          <a:p>
            <a:endParaRPr lang="en-US" sz="1600" b="1" i="1"/>
          </a:p>
        </p:txBody>
      </p:sp>
      <p:graphicFrame>
        <p:nvGraphicFramePr>
          <p:cNvPr id="14391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2106"/>
              </p:ext>
            </p:extLst>
          </p:nvPr>
        </p:nvGraphicFramePr>
        <p:xfrm>
          <a:off x="381000" y="2819400"/>
          <a:ext cx="5943600" cy="965200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Species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Spores/lb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Spores/cc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Arbuscular Mycorrhizae: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Rhizophagus irregularis 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(syn. </a:t>
                      </a: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Glomus </a:t>
                      </a:r>
                      <a:r>
                        <a:rPr kumimoji="0" lang="en-US" sz="1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intraradices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1,450,000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3,222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390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606984"/>
              </p:ext>
            </p:extLst>
          </p:nvPr>
        </p:nvGraphicFramePr>
        <p:xfrm>
          <a:off x="381000" y="4648200"/>
          <a:ext cx="5943600" cy="2836230"/>
        </p:xfrm>
        <a:graphic>
          <a:graphicData uri="http://schemas.openxmlformats.org/drawingml/2006/table">
            <a:tbl>
              <a:tblPr/>
              <a:tblGrid>
                <a:gridCol w="140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720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We highly recommend applying this product directly to the seed or plant root, because Mycorrhizal Fungi will </a:t>
                      </a:r>
                      <a:r>
                        <a:rPr kumimoji="0" 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only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 germinate on a living root or on the seed of a potential host plant.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Browallia New" pitchFamily="34" charset="-34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Potted Plants: Mix 1 tsp/20 gallons water.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For hydroponics: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1 tsp / 100 gallons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Container Size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Browallia New" pitchFamily="34" charset="-34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Amount of Solution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Browall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4 in.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3 oz.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For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Hydroseeding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2 lbs. / acre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1 gallon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5 oz.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3 gallon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16 oz.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For Agriculture: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1 lb. treats 5 acres of seed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5 gallon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Browallia New" pitchFamily="34" charset="-34"/>
                        </a:rPr>
                        <a:t>32 oz.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387" name="Picture 383" descr="2012 S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848600"/>
            <a:ext cx="3810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8" name="Text Box 423"/>
          <p:cNvSpPr txBox="1">
            <a:spLocks noChangeArrowheads="1"/>
          </p:cNvSpPr>
          <p:nvPr/>
        </p:nvSpPr>
        <p:spPr bwMode="auto">
          <a:xfrm>
            <a:off x="228600" y="4191000"/>
            <a:ext cx="3765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Directions for Use and Application Rates:</a:t>
            </a:r>
          </a:p>
          <a:p>
            <a:endParaRPr lang="en-US" sz="1600" b="1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357</Words>
  <Application>Microsoft Office PowerPoint</Application>
  <PresentationFormat>On-screen Show (4:3)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Browallia New</vt:lpstr>
      <vt:lpstr>Calibri</vt:lpstr>
      <vt:lpstr>Garamond</vt:lpstr>
      <vt:lpstr>Times New Roman</vt:lpstr>
      <vt:lpstr>Wingdings</vt:lpstr>
      <vt:lpstr>Thermal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Aur</dc:creator>
  <cp:lastModifiedBy>MONDOADMIN</cp:lastModifiedBy>
  <cp:revision>40</cp:revision>
  <dcterms:created xsi:type="dcterms:W3CDTF">2013-07-11T03:08:51Z</dcterms:created>
  <dcterms:modified xsi:type="dcterms:W3CDTF">2017-02-09T21:20:24Z</dcterms:modified>
</cp:coreProperties>
</file>