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Lst>
  <p:sldSz cx="6858000" cy="9144000" type="screen4x3"/>
  <p:notesSz cx="7010400" cy="9296400"/>
  <p:defaultTextStyle>
    <a:defPPr>
      <a:defRPr lang="en-US"/>
    </a:defPPr>
    <a:lvl1pPr algn="l" rtl="0" fontAlgn="base">
      <a:spcBef>
        <a:spcPct val="0"/>
      </a:spcBef>
      <a:spcAft>
        <a:spcPct val="0"/>
      </a:spcAft>
      <a:defRPr kern="1200">
        <a:solidFill>
          <a:schemeClr val="tx1"/>
        </a:solidFill>
        <a:latin typeface="Garamond" pitchFamily="18" charset="0"/>
        <a:ea typeface="+mn-ea"/>
        <a:cs typeface="Arial" charset="0"/>
      </a:defRPr>
    </a:lvl1pPr>
    <a:lvl2pPr marL="457200" algn="l" rtl="0" fontAlgn="base">
      <a:spcBef>
        <a:spcPct val="0"/>
      </a:spcBef>
      <a:spcAft>
        <a:spcPct val="0"/>
      </a:spcAft>
      <a:defRPr kern="1200">
        <a:solidFill>
          <a:schemeClr val="tx1"/>
        </a:solidFill>
        <a:latin typeface="Garamond" pitchFamily="18" charset="0"/>
        <a:ea typeface="+mn-ea"/>
        <a:cs typeface="Arial" charset="0"/>
      </a:defRPr>
    </a:lvl2pPr>
    <a:lvl3pPr marL="914400" algn="l" rtl="0" fontAlgn="base">
      <a:spcBef>
        <a:spcPct val="0"/>
      </a:spcBef>
      <a:spcAft>
        <a:spcPct val="0"/>
      </a:spcAft>
      <a:defRPr kern="1200">
        <a:solidFill>
          <a:schemeClr val="tx1"/>
        </a:solidFill>
        <a:latin typeface="Garamond" pitchFamily="18" charset="0"/>
        <a:ea typeface="+mn-ea"/>
        <a:cs typeface="Arial" charset="0"/>
      </a:defRPr>
    </a:lvl3pPr>
    <a:lvl4pPr marL="1371600" algn="l" rtl="0" fontAlgn="base">
      <a:spcBef>
        <a:spcPct val="0"/>
      </a:spcBef>
      <a:spcAft>
        <a:spcPct val="0"/>
      </a:spcAft>
      <a:defRPr kern="1200">
        <a:solidFill>
          <a:schemeClr val="tx1"/>
        </a:solidFill>
        <a:latin typeface="Garamond" pitchFamily="18" charset="0"/>
        <a:ea typeface="+mn-ea"/>
        <a:cs typeface="Arial" charset="0"/>
      </a:defRPr>
    </a:lvl4pPr>
    <a:lvl5pPr marL="1828800" algn="l" rtl="0" fontAlgn="base">
      <a:spcBef>
        <a:spcPct val="0"/>
      </a:spcBef>
      <a:spcAft>
        <a:spcPct val="0"/>
      </a:spcAft>
      <a:defRPr kern="1200">
        <a:solidFill>
          <a:schemeClr val="tx1"/>
        </a:solidFill>
        <a:latin typeface="Garamond" pitchFamily="18" charset="0"/>
        <a:ea typeface="+mn-ea"/>
        <a:cs typeface="Arial" charset="0"/>
      </a:defRPr>
    </a:lvl5pPr>
    <a:lvl6pPr marL="2286000" algn="l" defTabSz="914400" rtl="0" eaLnBrk="1" latinLnBrk="0" hangingPunct="1">
      <a:defRPr kern="1200">
        <a:solidFill>
          <a:schemeClr val="tx1"/>
        </a:solidFill>
        <a:latin typeface="Garamond" pitchFamily="18" charset="0"/>
        <a:ea typeface="+mn-ea"/>
        <a:cs typeface="Arial" charset="0"/>
      </a:defRPr>
    </a:lvl6pPr>
    <a:lvl7pPr marL="2743200" algn="l" defTabSz="914400" rtl="0" eaLnBrk="1" latinLnBrk="0" hangingPunct="1">
      <a:defRPr kern="1200">
        <a:solidFill>
          <a:schemeClr val="tx1"/>
        </a:solidFill>
        <a:latin typeface="Garamond" pitchFamily="18" charset="0"/>
        <a:ea typeface="+mn-ea"/>
        <a:cs typeface="Arial" charset="0"/>
      </a:defRPr>
    </a:lvl7pPr>
    <a:lvl8pPr marL="3200400" algn="l" defTabSz="914400" rtl="0" eaLnBrk="1" latinLnBrk="0" hangingPunct="1">
      <a:defRPr kern="1200">
        <a:solidFill>
          <a:schemeClr val="tx1"/>
        </a:solidFill>
        <a:latin typeface="Garamond" pitchFamily="18" charset="0"/>
        <a:ea typeface="+mn-ea"/>
        <a:cs typeface="Arial" charset="0"/>
      </a:defRPr>
    </a:lvl8pPr>
    <a:lvl9pPr marL="3657600" algn="l" defTabSz="914400" rtl="0" eaLnBrk="1" latinLnBrk="0" hangingPunct="1">
      <a:defRPr kern="1200">
        <a:solidFill>
          <a:schemeClr val="tx1"/>
        </a:solidFill>
        <a:latin typeface="Garamond" pitchFamily="18" charset="0"/>
        <a:ea typeface="+mn-ea"/>
        <a:cs typeface="Arial" charset="0"/>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0" d="100"/>
          <a:sy n="80" d="100"/>
        </p:scale>
        <p:origin x="3006" y="108"/>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
          <p:cNvSpPr/>
          <p:nvPr/>
        </p:nvSpPr>
        <p:spPr>
          <a:xfrm>
            <a:off x="1" y="0"/>
            <a:ext cx="564356" cy="9144000"/>
          </a:xfrm>
          <a:prstGeom prst="rect">
            <a:avLst/>
          </a:prstGeom>
          <a:gradFill>
            <a:gsLst>
              <a:gs pos="0">
                <a:schemeClr val="accent1">
                  <a:lumMod val="60000"/>
                  <a:lumOff val="40000"/>
                </a:schemeClr>
              </a:gs>
              <a:gs pos="50000">
                <a:schemeClr val="accent1"/>
              </a:gs>
              <a:gs pos="100000">
                <a:schemeClr val="accent6">
                  <a:lumMod val="75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effectLst>
                <a:innerShdw blurRad="63500" dist="50800" dir="18900000">
                  <a:prstClr val="black">
                    <a:alpha val="50000"/>
                  </a:prstClr>
                </a:innerShdw>
              </a:effectLst>
            </a:endParaRPr>
          </a:p>
        </p:txBody>
      </p:sp>
      <p:grpSp>
        <p:nvGrpSpPr>
          <p:cNvPr id="5" name="Group 6"/>
          <p:cNvGrpSpPr/>
          <p:nvPr/>
        </p:nvGrpSpPr>
        <p:grpSpPr>
          <a:xfrm>
            <a:off x="5600700" y="279400"/>
            <a:ext cx="492920" cy="575733"/>
            <a:chOff x="7467600" y="209550"/>
            <a:chExt cx="657226" cy="431800"/>
          </a:xfrm>
          <a:solidFill>
            <a:schemeClr val="tx2">
              <a:lumMod val="60000"/>
              <a:lumOff val="40000"/>
            </a:schemeClr>
          </a:solidFill>
        </p:grpSpPr>
        <p:sp>
          <p:nvSpPr>
            <p:cNvPr id="6" name="Freeform 5"/>
            <p:cNvSpPr>
              <a:spLocks/>
            </p:cNvSpPr>
            <p:nvPr/>
          </p:nvSpPr>
          <p:spPr bwMode="auto">
            <a:xfrm>
              <a:off x="7467600"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7" name="Freeform 5"/>
            <p:cNvSpPr>
              <a:spLocks/>
            </p:cNvSpPr>
            <p:nvPr/>
          </p:nvSpPr>
          <p:spPr bwMode="auto">
            <a:xfrm>
              <a:off x="7677151"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8" name="Freeform 5"/>
            <p:cNvSpPr>
              <a:spLocks/>
            </p:cNvSpPr>
            <p:nvPr/>
          </p:nvSpPr>
          <p:spPr bwMode="auto">
            <a:xfrm>
              <a:off x="7881939"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a:lstStyle/>
            <a:p>
              <a:pPr fontAlgn="auto">
                <a:spcBef>
                  <a:spcPts val="0"/>
                </a:spcBef>
                <a:spcAft>
                  <a:spcPts val="0"/>
                </a:spcAft>
                <a:defRPr/>
              </a:pPr>
              <a:endParaRPr lang="en-US">
                <a:latin typeface="+mn-lt"/>
                <a:cs typeface="+mn-cs"/>
              </a:endParaRPr>
            </a:p>
          </p:txBody>
        </p:sp>
      </p:grpSp>
      <p:sp>
        <p:nvSpPr>
          <p:cNvPr id="2" name="Title 1"/>
          <p:cNvSpPr>
            <a:spLocks noGrp="1"/>
          </p:cNvSpPr>
          <p:nvPr>
            <p:ph type="ctrTitle"/>
          </p:nvPr>
        </p:nvSpPr>
        <p:spPr>
          <a:xfrm>
            <a:off x="912114" y="1689980"/>
            <a:ext cx="5426986" cy="6844421"/>
          </a:xfrm>
        </p:spPr>
        <p:txBody>
          <a:bodyPr/>
          <a:lstStyle>
            <a:lvl1pPr>
              <a:defRPr sz="11500"/>
            </a:lvl1pPr>
          </a:lstStyle>
          <a:p>
            <a:r>
              <a:rPr lang="en-US" smtClean="0"/>
              <a:t>Click to edit Master title style</a:t>
            </a:r>
            <a:endParaRPr lang="en-US" dirty="0"/>
          </a:p>
        </p:txBody>
      </p:sp>
      <p:sp>
        <p:nvSpPr>
          <p:cNvPr id="3" name="Subtitle 2"/>
          <p:cNvSpPr>
            <a:spLocks noGrp="1"/>
          </p:cNvSpPr>
          <p:nvPr>
            <p:ph type="subTitle" idx="1"/>
          </p:nvPr>
        </p:nvSpPr>
        <p:spPr>
          <a:xfrm>
            <a:off x="912114" y="268937"/>
            <a:ext cx="4642187" cy="1266092"/>
          </a:xfrm>
        </p:spPr>
        <p:txBody>
          <a:bodyPr>
            <a:normAutofit/>
          </a:bodyPr>
          <a:lstStyle>
            <a:lvl1pPr marL="0" indent="0" algn="r">
              <a:buNone/>
              <a:defRPr sz="2400">
                <a:solidFill>
                  <a:schemeClr val="tx2">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Date Placeholder 3"/>
          <p:cNvSpPr>
            <a:spLocks noGrp="1"/>
          </p:cNvSpPr>
          <p:nvPr>
            <p:ph type="dt" sz="half" idx="10"/>
          </p:nvPr>
        </p:nvSpPr>
        <p:spPr/>
        <p:txBody>
          <a:bodyPr/>
          <a:lstStyle>
            <a:lvl1pPr>
              <a:defRPr/>
            </a:lvl1pPr>
          </a:lstStyle>
          <a:p>
            <a:pPr>
              <a:defRPr/>
            </a:pPr>
            <a:fld id="{83E69250-C37E-4EB6-A022-69BCAD05DE16}" type="datetimeFigureOut">
              <a:rPr lang="en-US"/>
              <a:pPr>
                <a:defRPr/>
              </a:pPr>
              <a:t>2/20/2018</a:t>
            </a:fld>
            <a:endParaRPr lang="en-US"/>
          </a:p>
        </p:txBody>
      </p:sp>
      <p:sp>
        <p:nvSpPr>
          <p:cNvPr id="10" name="Footer Placeholder 4"/>
          <p:cNvSpPr>
            <a:spLocks noGrp="1"/>
          </p:cNvSpPr>
          <p:nvPr>
            <p:ph type="ftr" sz="quarter" idx="11"/>
          </p:nvPr>
        </p:nvSpPr>
        <p:spPr/>
        <p:txBody>
          <a:bodyPr/>
          <a:lstStyle>
            <a:lvl1pPr>
              <a:defRPr/>
            </a:lvl1pPr>
          </a:lstStyle>
          <a:p>
            <a:pPr>
              <a:defRPr/>
            </a:pPr>
            <a:endParaRPr lang="en-US"/>
          </a:p>
        </p:txBody>
      </p:sp>
      <p:sp>
        <p:nvSpPr>
          <p:cNvPr id="11" name="Slide Number Placeholder 5"/>
          <p:cNvSpPr>
            <a:spLocks noGrp="1"/>
          </p:cNvSpPr>
          <p:nvPr>
            <p:ph type="sldNum" sz="quarter" idx="12"/>
          </p:nvPr>
        </p:nvSpPr>
        <p:spPr>
          <a:xfrm>
            <a:off x="6113463" y="315913"/>
            <a:ext cx="588962" cy="485775"/>
          </a:xfrm>
        </p:spPr>
        <p:txBody>
          <a:bodyPr/>
          <a:lstStyle>
            <a:lvl1pPr>
              <a:defRPr sz="1400"/>
            </a:lvl1pPr>
          </a:lstStyle>
          <a:p>
            <a:pPr>
              <a:defRPr/>
            </a:pPr>
            <a:fld id="{A599CF35-A2FE-461C-BF5C-B46A423A7622}" type="slidenum">
              <a:rPr lang="en-US"/>
              <a:pPr>
                <a:defRPr/>
              </a:pPr>
              <a:t>‹#›</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
                                  </p:stCondLst>
                                  <p:childTnLst>
                                    <p:animEffect transition="out" filter="fade">
                                      <p:cBhvr>
                                        <p:cTn id="6" dur="2000"/>
                                        <p:tgtEl>
                                          <p:spTgt spid="4"/>
                                        </p:tgtEl>
                                      </p:cBhvr>
                                    </p:animEffect>
                                    <p:set>
                                      <p:cBhvr>
                                        <p:cTn id="7" dur="1" fill="hold">
                                          <p:stCondLst>
                                            <p:cond delay="1999"/>
                                          </p:stCondLst>
                                        </p:cTn>
                                        <p:tgtEl>
                                          <p:spTgt spid="4"/>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1"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20D466B8-A831-415F-AFDE-E55C1034A30D}" type="slidenum">
              <a:rPr lang="en-US"/>
              <a:pPr>
                <a:defRPr/>
              </a:pPr>
              <a:t>‹#›</a:t>
            </a:fld>
            <a:endParaRPr lang="en-US"/>
          </a:p>
        </p:txBody>
      </p:sp>
      <p:sp>
        <p:nvSpPr>
          <p:cNvPr id="6" name="Date Placeholder 3"/>
          <p:cNvSpPr>
            <a:spLocks noGrp="1"/>
          </p:cNvSpPr>
          <p:nvPr>
            <p:ph type="dt" sz="half" idx="12"/>
          </p:nvPr>
        </p:nvSpPr>
        <p:spPr/>
        <p:txBody>
          <a:bodyPr/>
          <a:lstStyle>
            <a:lvl1pPr>
              <a:defRPr/>
            </a:lvl1pPr>
          </a:lstStyle>
          <a:p>
            <a:pPr>
              <a:defRPr/>
            </a:pPr>
            <a:fld id="{253440B7-DBF0-4935-82B5-35E5FDA62AE0}" type="datetimeFigureOut">
              <a:rPr lang="en-US"/>
              <a:pPr>
                <a:defRPr/>
              </a:pPr>
              <a:t>2/20/2018</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92433472-BB0A-4CE4-989F-C5F13C3C0AE5}" type="slidenum">
              <a:rPr lang="en-US"/>
              <a:pPr>
                <a:defRPr/>
              </a:pPr>
              <a:t>‹#›</a:t>
            </a:fld>
            <a:endParaRPr lang="en-US"/>
          </a:p>
        </p:txBody>
      </p:sp>
      <p:sp>
        <p:nvSpPr>
          <p:cNvPr id="6" name="Date Placeholder 3"/>
          <p:cNvSpPr>
            <a:spLocks noGrp="1"/>
          </p:cNvSpPr>
          <p:nvPr>
            <p:ph type="dt" sz="half" idx="12"/>
          </p:nvPr>
        </p:nvSpPr>
        <p:spPr/>
        <p:txBody>
          <a:bodyPr/>
          <a:lstStyle>
            <a:lvl1pPr>
              <a:defRPr/>
            </a:lvl1pPr>
          </a:lstStyle>
          <a:p>
            <a:pPr>
              <a:defRPr/>
            </a:pPr>
            <a:fld id="{9F8018AE-E058-4D23-9BD4-9440C1437251}" type="datetimeFigureOut">
              <a:rPr lang="en-US"/>
              <a:pPr>
                <a:defRPr/>
              </a:pPr>
              <a:t>2/20/2018</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7010400"/>
            <a:ext cx="5429250" cy="1524000"/>
          </a:xfrm>
        </p:spPr>
        <p:txBody>
          <a:bodyPr/>
          <a:lstStyle>
            <a:lvl1pPr algn="l">
              <a:defRPr sz="7200" baseline="0">
                <a:ln w="12700">
                  <a:solidFill>
                    <a:schemeClr val="tx2"/>
                  </a:solidFill>
                </a:ln>
              </a:defRPr>
            </a:lvl1pPr>
          </a:lstStyle>
          <a:p>
            <a:r>
              <a:rPr lang="en-US" smtClean="0"/>
              <a:t>Click to edit Master title style</a:t>
            </a:r>
            <a:endParaRPr lang="en-US" dirty="0"/>
          </a:p>
        </p:txBody>
      </p:sp>
      <p:sp>
        <p:nvSpPr>
          <p:cNvPr id="3" name="Content Placeholder 2"/>
          <p:cNvSpPr>
            <a:spLocks noGrp="1"/>
          </p:cNvSpPr>
          <p:nvPr>
            <p:ph idx="1"/>
          </p:nvPr>
        </p:nvSpPr>
        <p:spPr>
          <a:xfrm>
            <a:off x="914400" y="1117600"/>
            <a:ext cx="5600700" cy="5892800"/>
          </a:xfrm>
        </p:spPr>
        <p:txBody>
          <a:bodyPr>
            <a:normAutofit/>
          </a:bodyPr>
          <a:lstStyle>
            <a:lvl1pPr>
              <a:defRPr sz="2800"/>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391C5994-A1C5-41E6-B35A-59093B75C3A6}" type="slidenum">
              <a:rPr lang="en-US"/>
              <a:pPr>
                <a:defRPr/>
              </a:pPr>
              <a:t>‹#›</a:t>
            </a:fld>
            <a:endParaRPr lang="en-US"/>
          </a:p>
        </p:txBody>
      </p:sp>
      <p:sp>
        <p:nvSpPr>
          <p:cNvPr id="6" name="Date Placeholder 3"/>
          <p:cNvSpPr>
            <a:spLocks noGrp="1"/>
          </p:cNvSpPr>
          <p:nvPr>
            <p:ph type="dt" sz="half" idx="12"/>
          </p:nvPr>
        </p:nvSpPr>
        <p:spPr/>
        <p:txBody>
          <a:bodyPr/>
          <a:lstStyle>
            <a:lvl1pPr>
              <a:defRPr/>
            </a:lvl1pPr>
          </a:lstStyle>
          <a:p>
            <a:pPr>
              <a:defRPr/>
            </a:pPr>
            <a:fld id="{16622C62-5338-4454-995D-F6B897B30CB5}" type="datetimeFigureOut">
              <a:rPr lang="en-US"/>
              <a:pPr>
                <a:defRPr/>
              </a:pPr>
              <a:t>2/20/2018</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14400" y="5978773"/>
            <a:ext cx="5429251" cy="1016000"/>
          </a:xfrm>
        </p:spPr>
        <p:txBody>
          <a:bodyPr bIns="0"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3" name="Title 1"/>
          <p:cNvSpPr>
            <a:spLocks noGrp="1"/>
          </p:cNvSpPr>
          <p:nvPr>
            <p:ph type="title"/>
          </p:nvPr>
        </p:nvSpPr>
        <p:spPr>
          <a:xfrm>
            <a:off x="914400" y="7010400"/>
            <a:ext cx="5429250" cy="1524000"/>
          </a:xfrm>
        </p:spPr>
        <p:txBody>
          <a:bodyPr/>
          <a:lstStyle>
            <a:lvl1pPr algn="l">
              <a:defRPr sz="7200" baseline="0">
                <a:ln w="12700">
                  <a:solidFill>
                    <a:schemeClr val="tx2"/>
                  </a:solidFill>
                </a:ln>
              </a:defRPr>
            </a:lvl1pPr>
          </a:lstStyle>
          <a:p>
            <a:r>
              <a:rPr lang="en-US" smtClean="0"/>
              <a:t>Click to edit Master title style</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B5ED47EB-0213-4D19-B596-EC5687724B47}" type="slidenum">
              <a:rPr lang="en-US"/>
              <a:pPr>
                <a:defRPr/>
              </a:pPr>
              <a:t>‹#›</a:t>
            </a:fld>
            <a:endParaRPr lang="en-US"/>
          </a:p>
        </p:txBody>
      </p:sp>
      <p:sp>
        <p:nvSpPr>
          <p:cNvPr id="6" name="Date Placeholder 3"/>
          <p:cNvSpPr>
            <a:spLocks noGrp="1"/>
          </p:cNvSpPr>
          <p:nvPr>
            <p:ph type="dt" sz="half" idx="12"/>
          </p:nvPr>
        </p:nvSpPr>
        <p:spPr/>
        <p:txBody>
          <a:bodyPr/>
          <a:lstStyle>
            <a:lvl1pPr>
              <a:defRPr/>
            </a:lvl1pPr>
          </a:lstStyle>
          <a:p>
            <a:pPr>
              <a:defRPr/>
            </a:pPr>
            <a:fld id="{5A1AD0B0-11E7-4946-8DC6-6BC6B793FCB0}" type="datetimeFigureOut">
              <a:rPr lang="en-US"/>
              <a:pPr>
                <a:defRPr/>
              </a:pPr>
              <a:t>2/20/2018</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9" name="Content Placeholder 8"/>
          <p:cNvSpPr>
            <a:spLocks noGrp="1"/>
          </p:cNvSpPr>
          <p:nvPr>
            <p:ph sz="quarter" idx="13"/>
          </p:nvPr>
        </p:nvSpPr>
        <p:spPr>
          <a:xfrm>
            <a:off x="912114" y="1121664"/>
            <a:ext cx="2798064" cy="58521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3826764" y="1121664"/>
            <a:ext cx="2798064" cy="58521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5"/>
          </p:nvPr>
        </p:nvSpPr>
        <p:spPr/>
        <p:txBody>
          <a:bodyPr/>
          <a:lstStyle>
            <a:lvl1pPr>
              <a:defRPr/>
            </a:lvl1pPr>
          </a:lstStyle>
          <a:p>
            <a:pPr>
              <a:defRPr/>
            </a:pPr>
            <a:endParaRPr lang="en-US"/>
          </a:p>
        </p:txBody>
      </p:sp>
      <p:sp>
        <p:nvSpPr>
          <p:cNvPr id="6" name="Slide Number Placeholder 5"/>
          <p:cNvSpPr>
            <a:spLocks noGrp="1"/>
          </p:cNvSpPr>
          <p:nvPr>
            <p:ph type="sldNum" sz="quarter" idx="16"/>
          </p:nvPr>
        </p:nvSpPr>
        <p:spPr/>
        <p:txBody>
          <a:bodyPr/>
          <a:lstStyle>
            <a:lvl1pPr>
              <a:defRPr/>
            </a:lvl1pPr>
          </a:lstStyle>
          <a:p>
            <a:pPr>
              <a:defRPr/>
            </a:pPr>
            <a:fld id="{411350E0-3F94-4E39-A06F-A89F67A1BDC0}" type="slidenum">
              <a:rPr lang="en-US"/>
              <a:pPr>
                <a:defRPr/>
              </a:pPr>
              <a:t>‹#›</a:t>
            </a:fld>
            <a:endParaRPr lang="en-US"/>
          </a:p>
        </p:txBody>
      </p:sp>
      <p:sp>
        <p:nvSpPr>
          <p:cNvPr id="7" name="Date Placeholder 3"/>
          <p:cNvSpPr>
            <a:spLocks noGrp="1"/>
          </p:cNvSpPr>
          <p:nvPr>
            <p:ph type="dt" sz="half" idx="17"/>
          </p:nvPr>
        </p:nvSpPr>
        <p:spPr/>
        <p:txBody>
          <a:bodyPr/>
          <a:lstStyle>
            <a:lvl1pPr>
              <a:defRPr/>
            </a:lvl1pPr>
          </a:lstStyle>
          <a:p>
            <a:pPr>
              <a:defRPr/>
            </a:pPr>
            <a:fld id="{936B5727-2259-4545-9C04-4576D333697C}" type="datetimeFigureOut">
              <a:rPr lang="en-US"/>
              <a:pPr>
                <a:defRPr/>
              </a:pPr>
              <a:t>2/20/2018</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14400" y="1121664"/>
            <a:ext cx="2800350" cy="711200"/>
          </a:xfrm>
        </p:spPr>
        <p:txBody>
          <a:bodyPr>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3829051" y="1121664"/>
            <a:ext cx="2801450" cy="711200"/>
          </a:xfrm>
        </p:spPr>
        <p:txBody>
          <a:bodyPr>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10"/>
          <p:cNvSpPr>
            <a:spLocks noGrp="1"/>
          </p:cNvSpPr>
          <p:nvPr>
            <p:ph sz="quarter" idx="13"/>
          </p:nvPr>
        </p:nvSpPr>
        <p:spPr>
          <a:xfrm>
            <a:off x="912114" y="1840992"/>
            <a:ext cx="2798064" cy="51206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14"/>
          </p:nvPr>
        </p:nvSpPr>
        <p:spPr>
          <a:xfrm>
            <a:off x="3826764" y="1840991"/>
            <a:ext cx="2798064" cy="51206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4"/>
          <p:cNvSpPr>
            <a:spLocks noGrp="1"/>
          </p:cNvSpPr>
          <p:nvPr>
            <p:ph type="ftr" sz="quarter" idx="15"/>
          </p:nvPr>
        </p:nvSpPr>
        <p:spPr/>
        <p:txBody>
          <a:bodyPr/>
          <a:lstStyle>
            <a:lvl1pPr>
              <a:defRPr/>
            </a:lvl1pPr>
          </a:lstStyle>
          <a:p>
            <a:pPr>
              <a:defRPr/>
            </a:pPr>
            <a:endParaRPr lang="en-US"/>
          </a:p>
        </p:txBody>
      </p:sp>
      <p:sp>
        <p:nvSpPr>
          <p:cNvPr id="8" name="Slide Number Placeholder 5"/>
          <p:cNvSpPr>
            <a:spLocks noGrp="1"/>
          </p:cNvSpPr>
          <p:nvPr>
            <p:ph type="sldNum" sz="quarter" idx="16"/>
          </p:nvPr>
        </p:nvSpPr>
        <p:spPr/>
        <p:txBody>
          <a:bodyPr/>
          <a:lstStyle>
            <a:lvl1pPr>
              <a:defRPr/>
            </a:lvl1pPr>
          </a:lstStyle>
          <a:p>
            <a:pPr>
              <a:defRPr/>
            </a:pPr>
            <a:fld id="{5DA61147-ECFB-404D-B4F0-FCDA9EB66F37}" type="slidenum">
              <a:rPr lang="en-US"/>
              <a:pPr>
                <a:defRPr/>
              </a:pPr>
              <a:t>‹#›</a:t>
            </a:fld>
            <a:endParaRPr lang="en-US"/>
          </a:p>
        </p:txBody>
      </p:sp>
      <p:sp>
        <p:nvSpPr>
          <p:cNvPr id="9" name="Date Placeholder 3"/>
          <p:cNvSpPr>
            <a:spLocks noGrp="1"/>
          </p:cNvSpPr>
          <p:nvPr>
            <p:ph type="dt" sz="half" idx="17"/>
          </p:nvPr>
        </p:nvSpPr>
        <p:spPr/>
        <p:txBody>
          <a:bodyPr/>
          <a:lstStyle>
            <a:lvl1pPr>
              <a:defRPr/>
            </a:lvl1pPr>
          </a:lstStyle>
          <a:p>
            <a:pPr>
              <a:defRPr/>
            </a:pPr>
            <a:fld id="{1073E67B-ECA8-41BB-8176-4B1EAD5E9EF8}" type="datetimeFigureOut">
              <a:rPr lang="en-US"/>
              <a:pPr>
                <a:defRPr/>
              </a:pPr>
              <a:t>2/20/2018</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Footer Placeholder 4"/>
          <p:cNvSpPr>
            <a:spLocks noGrp="1"/>
          </p:cNvSpPr>
          <p:nvPr>
            <p:ph type="ftr" sz="quarter" idx="10"/>
          </p:nvPr>
        </p:nvSpPr>
        <p:spPr/>
        <p:txBody>
          <a:bodyPr/>
          <a:lstStyle>
            <a:lvl1pPr>
              <a:defRPr/>
            </a:lvl1pPr>
          </a:lstStyle>
          <a:p>
            <a:pPr>
              <a:defRPr/>
            </a:pPr>
            <a:endParaRPr lang="en-US"/>
          </a:p>
        </p:txBody>
      </p:sp>
      <p:sp>
        <p:nvSpPr>
          <p:cNvPr id="4" name="Slide Number Placeholder 5"/>
          <p:cNvSpPr>
            <a:spLocks noGrp="1"/>
          </p:cNvSpPr>
          <p:nvPr>
            <p:ph type="sldNum" sz="quarter" idx="11"/>
          </p:nvPr>
        </p:nvSpPr>
        <p:spPr/>
        <p:txBody>
          <a:bodyPr/>
          <a:lstStyle>
            <a:lvl1pPr>
              <a:defRPr/>
            </a:lvl1pPr>
          </a:lstStyle>
          <a:p>
            <a:pPr>
              <a:defRPr/>
            </a:pPr>
            <a:fld id="{756CFEF8-4681-4B87-84D7-D5EC3518E22F}" type="slidenum">
              <a:rPr lang="en-US"/>
              <a:pPr>
                <a:defRPr/>
              </a:pPr>
              <a:t>‹#›</a:t>
            </a:fld>
            <a:endParaRPr lang="en-US"/>
          </a:p>
        </p:txBody>
      </p:sp>
      <p:sp>
        <p:nvSpPr>
          <p:cNvPr id="5" name="Date Placeholder 3"/>
          <p:cNvSpPr>
            <a:spLocks noGrp="1"/>
          </p:cNvSpPr>
          <p:nvPr>
            <p:ph type="dt" sz="half" idx="12"/>
          </p:nvPr>
        </p:nvSpPr>
        <p:spPr/>
        <p:txBody>
          <a:bodyPr/>
          <a:lstStyle>
            <a:lvl1pPr>
              <a:defRPr/>
            </a:lvl1pPr>
          </a:lstStyle>
          <a:p>
            <a:pPr>
              <a:defRPr/>
            </a:pPr>
            <a:fld id="{6FFBD654-7DBC-44FF-9F21-45E62242F330}" type="datetimeFigureOut">
              <a:rPr lang="en-US"/>
              <a:pPr>
                <a:defRPr/>
              </a:pPr>
              <a:t>2/20/2018</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endParaRPr lang="en-US"/>
          </a:p>
        </p:txBody>
      </p:sp>
      <p:sp>
        <p:nvSpPr>
          <p:cNvPr id="3" name="Slide Number Placeholder 5"/>
          <p:cNvSpPr>
            <a:spLocks noGrp="1"/>
          </p:cNvSpPr>
          <p:nvPr>
            <p:ph type="sldNum" sz="quarter" idx="11"/>
          </p:nvPr>
        </p:nvSpPr>
        <p:spPr/>
        <p:txBody>
          <a:bodyPr/>
          <a:lstStyle>
            <a:lvl1pPr>
              <a:defRPr/>
            </a:lvl1pPr>
          </a:lstStyle>
          <a:p>
            <a:pPr>
              <a:defRPr/>
            </a:pPr>
            <a:fld id="{2242F33F-A005-4021-A7F6-69D306323FB0}" type="slidenum">
              <a:rPr lang="en-US"/>
              <a:pPr>
                <a:defRPr/>
              </a:pPr>
              <a:t>‹#›</a:t>
            </a:fld>
            <a:endParaRPr lang="en-US"/>
          </a:p>
        </p:txBody>
      </p:sp>
      <p:sp>
        <p:nvSpPr>
          <p:cNvPr id="4" name="Date Placeholder 3"/>
          <p:cNvSpPr>
            <a:spLocks noGrp="1"/>
          </p:cNvSpPr>
          <p:nvPr>
            <p:ph type="dt" sz="half" idx="12"/>
          </p:nvPr>
        </p:nvSpPr>
        <p:spPr/>
        <p:txBody>
          <a:bodyPr/>
          <a:lstStyle>
            <a:lvl1pPr>
              <a:defRPr/>
            </a:lvl1pPr>
          </a:lstStyle>
          <a:p>
            <a:pPr>
              <a:defRPr/>
            </a:pPr>
            <a:fld id="{98EE6EE5-24C3-4632-B399-7BA775232286}" type="datetimeFigureOut">
              <a:rPr lang="en-US"/>
              <a:pPr>
                <a:defRPr/>
              </a:pPr>
              <a:t>2/20/2018</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286250" y="527049"/>
            <a:ext cx="2256235" cy="1549400"/>
          </a:xfrm>
        </p:spPr>
        <p:txBody>
          <a:bodyPr/>
          <a:lstStyle>
            <a:lvl1pPr algn="l">
              <a:defRPr sz="2000" b="1">
                <a:ln>
                  <a:noFill/>
                </a:ln>
                <a:solidFill>
                  <a:srgbClr val="FF7605"/>
                </a:solidFill>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286250" y="2076450"/>
            <a:ext cx="2256235" cy="5848351"/>
          </a:xfrm>
        </p:spPr>
        <p:txBody>
          <a:bodyPr/>
          <a:lstStyle>
            <a:lvl1pPr marL="0" indent="0">
              <a:buNone/>
              <a:defRPr sz="140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Content Placeholder 13"/>
          <p:cNvSpPr>
            <a:spLocks noGrp="1"/>
          </p:cNvSpPr>
          <p:nvPr>
            <p:ph sz="quarter" idx="13"/>
          </p:nvPr>
        </p:nvSpPr>
        <p:spPr>
          <a:xfrm>
            <a:off x="685800" y="508000"/>
            <a:ext cx="3600450" cy="792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4"/>
          </p:nvPr>
        </p:nvSpPr>
        <p:spPr/>
        <p:txBody>
          <a:bodyPr/>
          <a:lstStyle>
            <a:lvl1pPr>
              <a:defRPr/>
            </a:lvl1pPr>
          </a:lstStyle>
          <a:p>
            <a:pPr>
              <a:defRPr/>
            </a:pPr>
            <a:endParaRPr lang="en-US"/>
          </a:p>
        </p:txBody>
      </p:sp>
      <p:sp>
        <p:nvSpPr>
          <p:cNvPr id="6" name="Slide Number Placeholder 5"/>
          <p:cNvSpPr>
            <a:spLocks noGrp="1"/>
          </p:cNvSpPr>
          <p:nvPr>
            <p:ph type="sldNum" sz="quarter" idx="15"/>
          </p:nvPr>
        </p:nvSpPr>
        <p:spPr/>
        <p:txBody>
          <a:bodyPr/>
          <a:lstStyle>
            <a:lvl1pPr>
              <a:defRPr/>
            </a:lvl1pPr>
          </a:lstStyle>
          <a:p>
            <a:pPr>
              <a:defRPr/>
            </a:pPr>
            <a:fld id="{26AEA1BB-8063-48F7-90B8-F4FCA15DB499}" type="slidenum">
              <a:rPr lang="en-US"/>
              <a:pPr>
                <a:defRPr/>
              </a:pPr>
              <a:t>‹#›</a:t>
            </a:fld>
            <a:endParaRPr lang="en-US"/>
          </a:p>
        </p:txBody>
      </p:sp>
      <p:sp>
        <p:nvSpPr>
          <p:cNvPr id="7" name="Date Placeholder 3"/>
          <p:cNvSpPr>
            <a:spLocks noGrp="1"/>
          </p:cNvSpPr>
          <p:nvPr>
            <p:ph type="dt" sz="half" idx="16"/>
          </p:nvPr>
        </p:nvSpPr>
        <p:spPr/>
        <p:txBody>
          <a:bodyPr/>
          <a:lstStyle>
            <a:lvl1pPr>
              <a:defRPr/>
            </a:lvl1pPr>
          </a:lstStyle>
          <a:p>
            <a:pPr>
              <a:defRPr/>
            </a:pPr>
            <a:fld id="{1C8944B6-8B51-43E5-AA36-1555DA88C0D2}" type="datetimeFigureOut">
              <a:rPr lang="en-US"/>
              <a:pPr>
                <a:defRPr/>
              </a:pPr>
              <a:t>2/20/2018</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6166339"/>
            <a:ext cx="4114800" cy="539261"/>
          </a:xfrm>
        </p:spPr>
        <p:txBody>
          <a:bodyPr bIns="0"/>
          <a:lstStyle>
            <a:lvl1pPr algn="l">
              <a:defRPr sz="2000" b="1">
                <a:ln w="12700">
                  <a:noFill/>
                </a:ln>
                <a:solidFill>
                  <a:schemeClr val="tx1"/>
                </a:solidFill>
                <a:effectLst/>
              </a:defRPr>
            </a:lvl1pPr>
          </a:lstStyle>
          <a:p>
            <a:r>
              <a:rPr lang="en-US" smtClean="0"/>
              <a:t>Click to edit Master title style</a:t>
            </a:r>
            <a:endParaRPr lang="en-US" dirty="0"/>
          </a:p>
        </p:txBody>
      </p:sp>
      <p:sp>
        <p:nvSpPr>
          <p:cNvPr id="3" name="Picture Placeholder 2"/>
          <p:cNvSpPr>
            <a:spLocks noGrp="1"/>
          </p:cNvSpPr>
          <p:nvPr>
            <p:ph type="pic" idx="1"/>
          </p:nvPr>
        </p:nvSpPr>
        <p:spPr>
          <a:xfrm>
            <a:off x="992981" y="508000"/>
            <a:ext cx="4400550" cy="544194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914400" y="6705600"/>
            <a:ext cx="3028950" cy="1828800"/>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E2E96C32-011C-4489-8EFD-F52DEADE3FBB}" type="slidenum">
              <a:rPr lang="en-US"/>
              <a:pPr>
                <a:defRPr/>
              </a:pPr>
              <a:t>‹#›</a:t>
            </a:fld>
            <a:endParaRPr lang="en-US"/>
          </a:p>
        </p:txBody>
      </p:sp>
      <p:sp>
        <p:nvSpPr>
          <p:cNvPr id="7" name="Date Placeholder 3"/>
          <p:cNvSpPr>
            <a:spLocks noGrp="1"/>
          </p:cNvSpPr>
          <p:nvPr>
            <p:ph type="dt" sz="half" idx="12"/>
          </p:nvPr>
        </p:nvSpPr>
        <p:spPr/>
        <p:txBody>
          <a:bodyPr/>
          <a:lstStyle>
            <a:lvl1pPr>
              <a:defRPr/>
            </a:lvl1pPr>
          </a:lstStyle>
          <a:p>
            <a:pPr>
              <a:defRPr/>
            </a:pPr>
            <a:fld id="{9F085136-850E-4ECF-8F71-1FE50DC1FD42}" type="datetimeFigureOut">
              <a:rPr lang="en-US"/>
              <a:pPr>
                <a:defRPr/>
              </a:pPr>
              <a:t>2/20/2018</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171450" cy="9144000"/>
          </a:xfrm>
          <a:prstGeom prst="rect">
            <a:avLst/>
          </a:prstGeom>
          <a:gradFill>
            <a:gsLst>
              <a:gs pos="0">
                <a:schemeClr val="accent1"/>
              </a:gs>
              <a:gs pos="52000">
                <a:schemeClr val="accent6">
                  <a:lumMod val="75000"/>
                </a:schemeClr>
              </a:gs>
              <a:gs pos="100000">
                <a:schemeClr val="accent6">
                  <a:lumMod val="50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effectLst>
                <a:innerShdw blurRad="63500" dist="50800" dir="18900000">
                  <a:prstClr val="black">
                    <a:alpha val="50000"/>
                  </a:prstClr>
                </a:innerShdw>
              </a:effectLst>
            </a:endParaRPr>
          </a:p>
        </p:txBody>
      </p:sp>
      <p:sp>
        <p:nvSpPr>
          <p:cNvPr id="13" name="Rectangle 12"/>
          <p:cNvSpPr/>
          <p:nvPr/>
        </p:nvSpPr>
        <p:spPr>
          <a:xfrm>
            <a:off x="0" y="0"/>
            <a:ext cx="171450" cy="9144000"/>
          </a:xfrm>
          <a:prstGeom prst="rect">
            <a:avLst/>
          </a:prstGeom>
          <a:gradFill>
            <a:gsLst>
              <a:gs pos="0">
                <a:schemeClr val="accent1">
                  <a:lumMod val="60000"/>
                  <a:lumOff val="40000"/>
                </a:schemeClr>
              </a:gs>
              <a:gs pos="50000">
                <a:schemeClr val="accent1"/>
              </a:gs>
              <a:gs pos="100000">
                <a:schemeClr val="accent6">
                  <a:lumMod val="75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effectLst>
                <a:innerShdw blurRad="63500" dist="50800" dir="18900000">
                  <a:prstClr val="black">
                    <a:alpha val="50000"/>
                  </a:prstClr>
                </a:innerShdw>
              </a:effectLst>
            </a:endParaRPr>
          </a:p>
        </p:txBody>
      </p:sp>
      <p:sp>
        <p:nvSpPr>
          <p:cNvPr id="2" name="Title Placeholder 1"/>
          <p:cNvSpPr>
            <a:spLocks noGrp="1"/>
          </p:cNvSpPr>
          <p:nvPr>
            <p:ph type="title"/>
          </p:nvPr>
        </p:nvSpPr>
        <p:spPr>
          <a:xfrm>
            <a:off x="914400" y="7010400"/>
            <a:ext cx="5429250" cy="1524000"/>
          </a:xfrm>
          <a:prstGeom prst="rect">
            <a:avLst/>
          </a:prstGeom>
        </p:spPr>
        <p:txBody>
          <a:bodyPr vert="horz" lIns="91440" tIns="45720" rIns="91440" bIns="45720" rtlCol="0" anchor="b">
            <a:noAutofit/>
          </a:bodyPr>
          <a:lstStyle/>
          <a:p>
            <a:endParaRPr lang="en-US" dirty="0"/>
          </a:p>
        </p:txBody>
      </p:sp>
      <p:sp>
        <p:nvSpPr>
          <p:cNvPr id="1033" name="Text Placeholder 2"/>
          <p:cNvSpPr>
            <a:spLocks noGrp="1"/>
          </p:cNvSpPr>
          <p:nvPr>
            <p:ph type="body" idx="1"/>
          </p:nvPr>
        </p:nvSpPr>
        <p:spPr bwMode="auto">
          <a:xfrm>
            <a:off x="914400" y="1117600"/>
            <a:ext cx="5600700" cy="5892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944563" y="8737600"/>
            <a:ext cx="5372100" cy="304800"/>
          </a:xfrm>
          <a:prstGeom prst="rect">
            <a:avLst/>
          </a:prstGeom>
        </p:spPr>
        <p:txBody>
          <a:bodyPr vert="horz" lIns="91440" tIns="45720" rIns="91440" bIns="45720" rtlCol="0" anchor="ctr"/>
          <a:lstStyle>
            <a:lvl1pPr algn="l" fontAlgn="auto">
              <a:spcBef>
                <a:spcPts val="0"/>
              </a:spcBef>
              <a:spcAft>
                <a:spcPts val="0"/>
              </a:spcAft>
              <a:defRPr sz="1200">
                <a:solidFill>
                  <a:schemeClr val="tx1">
                    <a:lumMod val="60000"/>
                    <a:lumOff val="40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15100" y="7653338"/>
            <a:ext cx="285750" cy="487362"/>
          </a:xfrm>
          <a:prstGeom prst="rect">
            <a:avLst/>
          </a:prstGeom>
        </p:spPr>
        <p:txBody>
          <a:bodyPr vert="horz" lIns="91440" tIns="45720" rIns="91440" bIns="45720" rtlCol="0" anchor="ctr"/>
          <a:lstStyle>
            <a:lvl1pPr algn="l" fontAlgn="auto">
              <a:spcBef>
                <a:spcPts val="0"/>
              </a:spcBef>
              <a:spcAft>
                <a:spcPts val="0"/>
              </a:spcAft>
              <a:defRPr sz="1200" b="0">
                <a:solidFill>
                  <a:schemeClr val="tx2">
                    <a:lumMod val="60000"/>
                    <a:lumOff val="40000"/>
                  </a:schemeClr>
                </a:solidFill>
                <a:latin typeface="+mn-lt"/>
                <a:cs typeface="+mn-cs"/>
              </a:defRPr>
            </a:lvl1pPr>
          </a:lstStyle>
          <a:p>
            <a:pPr>
              <a:defRPr/>
            </a:pPr>
            <a:fld id="{4B109F4E-1B16-4AF6-9CEF-123CD0DD8CC0}" type="slidenum">
              <a:rPr lang="en-US"/>
              <a:pPr>
                <a:defRPr/>
              </a:pPr>
              <a:t>‹#›</a:t>
            </a:fld>
            <a:endParaRPr lang="en-US"/>
          </a:p>
        </p:txBody>
      </p:sp>
      <p:sp>
        <p:nvSpPr>
          <p:cNvPr id="16" name="Freeform 5"/>
          <p:cNvSpPr>
            <a:spLocks/>
          </p:cNvSpPr>
          <p:nvPr/>
        </p:nvSpPr>
        <p:spPr bwMode="auto">
          <a:xfrm>
            <a:off x="6340475" y="7620000"/>
            <a:ext cx="182563" cy="576263"/>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solidFill>
            <a:schemeClr val="tx2">
              <a:lumMod val="60000"/>
              <a:lumOff val="40000"/>
            </a:schemeClr>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4" name="Date Placeholder 3"/>
          <p:cNvSpPr>
            <a:spLocks noGrp="1"/>
          </p:cNvSpPr>
          <p:nvPr>
            <p:ph type="dt" sz="half" idx="2"/>
          </p:nvPr>
        </p:nvSpPr>
        <p:spPr>
          <a:xfrm rot="16200000">
            <a:off x="-1665288" y="6494463"/>
            <a:ext cx="3502025" cy="171450"/>
          </a:xfrm>
          <a:prstGeom prst="rect">
            <a:avLst/>
          </a:prstGeom>
        </p:spPr>
        <p:txBody>
          <a:bodyPr vert="horz" lIns="91440" tIns="45720" rIns="91440" bIns="45720" rtlCol="0" anchor="ctr"/>
          <a:lstStyle>
            <a:lvl1pPr algn="l" fontAlgn="auto">
              <a:spcBef>
                <a:spcPts val="0"/>
              </a:spcBef>
              <a:spcAft>
                <a:spcPts val="0"/>
              </a:spcAft>
              <a:defRPr sz="1200">
                <a:solidFill>
                  <a:srgbClr val="FFFFFF"/>
                </a:solidFill>
                <a:latin typeface="+mn-lt"/>
                <a:cs typeface="+mn-cs"/>
              </a:defRPr>
            </a:lvl1pPr>
          </a:lstStyle>
          <a:p>
            <a:pPr>
              <a:defRPr/>
            </a:pPr>
            <a:fld id="{6A0A4247-0979-4903-AD0C-7854018E4DC8}" type="datetimeFigureOut">
              <a:rPr lang="en-US"/>
              <a:pPr>
                <a:defRPr/>
              </a:pPr>
              <a:t>2/20/2018</a:t>
            </a:fld>
            <a:endParaRPr lang="en-US"/>
          </a:p>
        </p:txBody>
      </p:sp>
    </p:spTree>
  </p:cSld>
  <p:clrMap bg1="lt1" tx1="dk1" bg2="lt2" tx2="dk2" accent1="accent1" accent2="accent2" accent3="accent3" accent4="accent4" accent5="accent5" accent6="accent6" hlink="hlink" folHlink="folHlink"/>
  <p:sldLayoutIdLst>
    <p:sldLayoutId id="2147483672"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
                                  </p:stCondLst>
                                  <p:childTnLst>
                                    <p:animEffect transition="out" filter="fade">
                                      <p:cBhvr>
                                        <p:cTn id="6" dur="2000"/>
                                        <p:tgtEl>
                                          <p:spTgt spid="13"/>
                                        </p:tgtEl>
                                      </p:cBhvr>
                                    </p:animEffect>
                                    <p:set>
                                      <p:cBhvr>
                                        <p:cTn id="7" dur="1" fill="hold">
                                          <p:stCondLst>
                                            <p:cond delay="1999"/>
                                          </p:stCondLst>
                                        </p:cTn>
                                        <p:tgtEl>
                                          <p:spTgt spid="13"/>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1"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txStyles>
    <p:titleStyle>
      <a:lvl1pPr algn="l" rtl="0" eaLnBrk="0" fontAlgn="base" hangingPunct="0">
        <a:spcBef>
          <a:spcPct val="0"/>
        </a:spcBef>
        <a:spcAft>
          <a:spcPct val="0"/>
        </a:spcAft>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eaLnBrk="0" fontAlgn="base" hangingPunct="0">
        <a:spcBef>
          <a:spcPct val="0"/>
        </a:spcBef>
        <a:spcAft>
          <a:spcPct val="0"/>
        </a:spcAft>
        <a:defRPr sz="7200" b="1">
          <a:solidFill>
            <a:schemeClr val="bg1"/>
          </a:solidFill>
          <a:latin typeface="Calibri" pitchFamily="34" charset="0"/>
        </a:defRPr>
      </a:lvl2pPr>
      <a:lvl3pPr algn="l" rtl="0" eaLnBrk="0" fontAlgn="base" hangingPunct="0">
        <a:spcBef>
          <a:spcPct val="0"/>
        </a:spcBef>
        <a:spcAft>
          <a:spcPct val="0"/>
        </a:spcAft>
        <a:defRPr sz="7200" b="1">
          <a:solidFill>
            <a:schemeClr val="bg1"/>
          </a:solidFill>
          <a:latin typeface="Calibri" pitchFamily="34" charset="0"/>
        </a:defRPr>
      </a:lvl3pPr>
      <a:lvl4pPr algn="l" rtl="0" eaLnBrk="0" fontAlgn="base" hangingPunct="0">
        <a:spcBef>
          <a:spcPct val="0"/>
        </a:spcBef>
        <a:spcAft>
          <a:spcPct val="0"/>
        </a:spcAft>
        <a:defRPr sz="7200" b="1">
          <a:solidFill>
            <a:schemeClr val="bg1"/>
          </a:solidFill>
          <a:latin typeface="Calibri" pitchFamily="34" charset="0"/>
        </a:defRPr>
      </a:lvl4pPr>
      <a:lvl5pPr algn="l" rtl="0" eaLnBrk="0" fontAlgn="base" hangingPunct="0">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2"/>
          </a:solidFill>
          <a:latin typeface="+mn-lt"/>
          <a:ea typeface="+mn-ea"/>
          <a:cs typeface="+mn-cs"/>
        </a:defRPr>
      </a:lvl1pPr>
      <a:lvl2pPr marL="742950" indent="-285750" algn="l" rtl="0" eaLnBrk="0" fontAlgn="base" hangingPunct="0">
        <a:spcBef>
          <a:spcPct val="20000"/>
        </a:spcBef>
        <a:spcAft>
          <a:spcPct val="0"/>
        </a:spcAft>
        <a:buFont typeface="Arial" charset="0"/>
        <a:buChar char="˃"/>
        <a:defRPr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Calibri" pitchFamily="34" charset="0"/>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soilsecrets.com/" TargetMode="External"/><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3" descr="White Lightning front"/>
          <p:cNvPicPr>
            <a:picLocks noChangeAspect="1" noChangeArrowheads="1"/>
          </p:cNvPicPr>
          <p:nvPr/>
        </p:nvPicPr>
        <p:blipFill>
          <a:blip r:embed="rId2"/>
          <a:srcRect/>
          <a:stretch>
            <a:fillRect/>
          </a:stretch>
        </p:blipFill>
        <p:spPr bwMode="auto">
          <a:xfrm>
            <a:off x="685800" y="990600"/>
            <a:ext cx="2495550" cy="2419350"/>
          </a:xfrm>
          <a:prstGeom prst="rect">
            <a:avLst/>
          </a:prstGeom>
          <a:noFill/>
          <a:ln w="9525">
            <a:noFill/>
            <a:miter lim="800000"/>
            <a:headEnd/>
            <a:tailEnd/>
          </a:ln>
        </p:spPr>
      </p:pic>
      <p:sp>
        <p:nvSpPr>
          <p:cNvPr id="13314" name="TextBox 5"/>
          <p:cNvSpPr txBox="1">
            <a:spLocks noChangeArrowheads="1"/>
          </p:cNvSpPr>
          <p:nvPr/>
        </p:nvSpPr>
        <p:spPr bwMode="auto">
          <a:xfrm>
            <a:off x="685800" y="5029200"/>
            <a:ext cx="6172200" cy="2644775"/>
          </a:xfrm>
          <a:prstGeom prst="rect">
            <a:avLst/>
          </a:prstGeom>
          <a:noFill/>
          <a:ln w="9525">
            <a:noFill/>
            <a:miter lim="800000"/>
            <a:headEnd/>
            <a:tailEnd/>
          </a:ln>
        </p:spPr>
        <p:txBody>
          <a:bodyPr>
            <a:spAutoFit/>
          </a:bodyPr>
          <a:lstStyle/>
          <a:p>
            <a:r>
              <a:rPr lang="en-US" sz="1400" b="1"/>
              <a:t>White Lightning</a:t>
            </a:r>
            <a:r>
              <a:rPr lang="en-US" sz="1400" b="1" baseline="30000"/>
              <a:t>®</a:t>
            </a:r>
            <a:r>
              <a:rPr lang="en-US" sz="1400" b="1"/>
              <a:t> provides the following benefits:</a:t>
            </a:r>
            <a:endParaRPr lang="en-US" sz="1400"/>
          </a:p>
          <a:p>
            <a:pPr>
              <a:buFont typeface="Wingdings" pitchFamily="2" charset="2"/>
              <a:buChar char="§"/>
            </a:pPr>
            <a:r>
              <a:rPr lang="en-US" sz="1400"/>
              <a:t>     Builds top soil and is essential for sequestering soil carbon</a:t>
            </a:r>
          </a:p>
          <a:p>
            <a:pPr>
              <a:buFont typeface="Wingdings" pitchFamily="2" charset="2"/>
              <a:buChar char="§"/>
            </a:pPr>
            <a:r>
              <a:rPr lang="en-US" sz="1400"/>
              <a:t>     Increases crop yields</a:t>
            </a:r>
          </a:p>
          <a:p>
            <a:pPr>
              <a:buFont typeface="Wingdings" pitchFamily="2" charset="2"/>
              <a:buChar char="§"/>
            </a:pPr>
            <a:r>
              <a:rPr lang="en-US" sz="1400"/>
              <a:t>     Improves drought tolerance</a:t>
            </a:r>
          </a:p>
          <a:p>
            <a:pPr>
              <a:buFont typeface="Wingdings" pitchFamily="2" charset="2"/>
              <a:buChar char="§"/>
            </a:pPr>
            <a:r>
              <a:rPr lang="en-US" sz="1400"/>
              <a:t>     Improves uptake of mineral nutrients</a:t>
            </a:r>
          </a:p>
          <a:p>
            <a:pPr>
              <a:buFont typeface="Wingdings" pitchFamily="2" charset="2"/>
              <a:buChar char="§"/>
            </a:pPr>
            <a:r>
              <a:rPr lang="en-US" sz="1400"/>
              <a:t>     Improves food nutrient density</a:t>
            </a:r>
          </a:p>
          <a:p>
            <a:pPr>
              <a:buFont typeface="Wingdings" pitchFamily="2" charset="2"/>
              <a:buChar char="§"/>
            </a:pPr>
            <a:r>
              <a:rPr lang="en-US" sz="1400"/>
              <a:t>     Increases Phosphorus uptake, which promotes production of ATP, a      </a:t>
            </a:r>
          </a:p>
          <a:p>
            <a:pPr>
              <a:buFont typeface="Wingdings" pitchFamily="2" charset="2"/>
              <a:buNone/>
            </a:pPr>
            <a:r>
              <a:rPr lang="en-US" sz="1400"/>
              <a:t>       high energy molecule</a:t>
            </a:r>
          </a:p>
          <a:p>
            <a:pPr>
              <a:buFont typeface="Wingdings" pitchFamily="2" charset="2"/>
              <a:buChar char="§"/>
            </a:pPr>
            <a:r>
              <a:rPr lang="en-US" sz="1400"/>
              <a:t>     Protects roots from damaging nematodes</a:t>
            </a:r>
          </a:p>
          <a:p>
            <a:pPr>
              <a:buFont typeface="Wingdings" pitchFamily="2" charset="2"/>
              <a:buChar char="§"/>
            </a:pPr>
            <a:r>
              <a:rPr lang="en-US" sz="1400"/>
              <a:t>     Improves tolerance to environmental stress</a:t>
            </a:r>
          </a:p>
          <a:p>
            <a:pPr>
              <a:buFont typeface="Wingdings" pitchFamily="2" charset="2"/>
              <a:buChar char="§"/>
            </a:pPr>
            <a:r>
              <a:rPr lang="en-US" sz="1400"/>
              <a:t>     Improves Profit</a:t>
            </a:r>
          </a:p>
          <a:p>
            <a:pPr>
              <a:buFont typeface="Wingdings" pitchFamily="2" charset="2"/>
              <a:buNone/>
            </a:pPr>
            <a:endParaRPr lang="en-US" sz="1400"/>
          </a:p>
        </p:txBody>
      </p:sp>
      <p:sp>
        <p:nvSpPr>
          <p:cNvPr id="13315" name="TextBox 6"/>
          <p:cNvSpPr txBox="1">
            <a:spLocks noChangeArrowheads="1"/>
          </p:cNvSpPr>
          <p:nvPr/>
        </p:nvSpPr>
        <p:spPr bwMode="auto">
          <a:xfrm>
            <a:off x="685800" y="152400"/>
            <a:ext cx="5257800" cy="793750"/>
          </a:xfrm>
          <a:prstGeom prst="rect">
            <a:avLst/>
          </a:prstGeom>
          <a:noFill/>
          <a:ln w="9525">
            <a:noFill/>
            <a:miter lim="800000"/>
            <a:headEnd/>
            <a:tailEnd/>
          </a:ln>
        </p:spPr>
        <p:txBody>
          <a:bodyPr>
            <a:spAutoFit/>
          </a:bodyPr>
          <a:lstStyle/>
          <a:p>
            <a:r>
              <a:rPr lang="en-US" sz="2400" b="1" dirty="0"/>
              <a:t>White Lightning</a:t>
            </a:r>
            <a:r>
              <a:rPr lang="en-US" sz="2400" b="1" baseline="30000" dirty="0"/>
              <a:t>®</a:t>
            </a:r>
            <a:r>
              <a:rPr lang="en-US" sz="2800" dirty="0"/>
              <a:t> </a:t>
            </a:r>
            <a:r>
              <a:rPr lang="en-US" sz="2800" b="1" dirty="0"/>
              <a:t>               </a:t>
            </a:r>
            <a:r>
              <a:rPr lang="en-US" b="1" dirty="0"/>
              <a:t>Data Sheet</a:t>
            </a:r>
            <a:endParaRPr lang="en-US" dirty="0"/>
          </a:p>
          <a:p>
            <a:r>
              <a:rPr lang="en-US" dirty="0"/>
              <a:t>Professional Grade Mycorrhizal Inoculant     </a:t>
            </a:r>
          </a:p>
        </p:txBody>
      </p:sp>
      <p:sp>
        <p:nvSpPr>
          <p:cNvPr id="13316" name="TextBox 8"/>
          <p:cNvSpPr txBox="1">
            <a:spLocks noChangeArrowheads="1"/>
          </p:cNvSpPr>
          <p:nvPr/>
        </p:nvSpPr>
        <p:spPr bwMode="auto">
          <a:xfrm>
            <a:off x="3352800" y="1066800"/>
            <a:ext cx="3295650" cy="2595563"/>
          </a:xfrm>
          <a:prstGeom prst="rect">
            <a:avLst/>
          </a:prstGeom>
          <a:noFill/>
          <a:ln w="9525">
            <a:noFill/>
            <a:miter lim="800000"/>
            <a:headEnd/>
            <a:tailEnd/>
          </a:ln>
        </p:spPr>
        <p:txBody>
          <a:bodyPr>
            <a:spAutoFit/>
          </a:bodyPr>
          <a:lstStyle/>
          <a:p>
            <a:pPr algn="ctr"/>
            <a:r>
              <a:rPr lang="en-US" sz="1300" b="1"/>
              <a:t>White Lightning</a:t>
            </a:r>
            <a:r>
              <a:rPr lang="en-US" sz="1300" b="1" baseline="30000"/>
              <a:t>®</a:t>
            </a:r>
            <a:r>
              <a:rPr lang="en-US" sz="1300"/>
              <a:t> is a professional grade ultra-concentrated Mycorrhizal inoculant containing 9 species of beneficial fungi to promote growth.</a:t>
            </a:r>
          </a:p>
          <a:p>
            <a:pPr algn="ctr"/>
            <a:endParaRPr lang="en-US" sz="800"/>
          </a:p>
          <a:p>
            <a:pPr algn="ctr"/>
            <a:r>
              <a:rPr lang="en-US" sz="1300"/>
              <a:t>This professional grade Mycorrhizal inoculant intentionally does not include other microorganisms, nor does it include bio-stimulants, as the intent of this product is to be a mycorrhizal inoculant only of the highest purity available!  The viability, purity and high concentration of </a:t>
            </a:r>
            <a:r>
              <a:rPr lang="en-US" sz="1300" b="1"/>
              <a:t>White Lightning</a:t>
            </a:r>
            <a:r>
              <a:rPr lang="en-US" sz="900" b="1" baseline="70000"/>
              <a:t>®</a:t>
            </a:r>
            <a:r>
              <a:rPr lang="en-US" sz="1300"/>
              <a:t> ensures the highest degree of potential success.</a:t>
            </a:r>
          </a:p>
          <a:p>
            <a:pPr algn="ctr"/>
            <a:endParaRPr lang="en-US" sz="1300"/>
          </a:p>
        </p:txBody>
      </p:sp>
      <p:sp>
        <p:nvSpPr>
          <p:cNvPr id="13317" name="TextBox 9"/>
          <p:cNvSpPr txBox="1">
            <a:spLocks noChangeArrowheads="1"/>
          </p:cNvSpPr>
          <p:nvPr/>
        </p:nvSpPr>
        <p:spPr bwMode="auto">
          <a:xfrm>
            <a:off x="609600" y="3657600"/>
            <a:ext cx="6172200" cy="1481138"/>
          </a:xfrm>
          <a:prstGeom prst="rect">
            <a:avLst/>
          </a:prstGeom>
          <a:noFill/>
          <a:ln w="9525">
            <a:noFill/>
            <a:miter lim="800000"/>
            <a:headEnd/>
            <a:tailEnd/>
          </a:ln>
        </p:spPr>
        <p:txBody>
          <a:bodyPr>
            <a:spAutoFit/>
          </a:bodyPr>
          <a:lstStyle/>
          <a:p>
            <a:r>
              <a:rPr lang="en-US" sz="1300" b="1"/>
              <a:t>White Lightning</a:t>
            </a:r>
            <a:r>
              <a:rPr lang="en-US" sz="1300" b="1" baseline="30000"/>
              <a:t>®</a:t>
            </a:r>
            <a:r>
              <a:rPr lang="en-US" sz="1300" baseline="30000"/>
              <a:t> </a:t>
            </a:r>
            <a:r>
              <a:rPr lang="en-US" sz="1300"/>
              <a:t>contains </a:t>
            </a:r>
            <a:r>
              <a:rPr lang="en-US" sz="1300" b="1" i="1"/>
              <a:t>Glomus intraradices</a:t>
            </a:r>
            <a:r>
              <a:rPr lang="en-US" sz="1300" i="1"/>
              <a:t> </a:t>
            </a:r>
            <a:r>
              <a:rPr lang="en-US" sz="1300"/>
              <a:t>an </a:t>
            </a:r>
            <a:r>
              <a:rPr lang="en-US" sz="1300" b="1"/>
              <a:t>Arbuscular Mycorrhizae</a:t>
            </a:r>
            <a:r>
              <a:rPr lang="en-US" sz="1300"/>
              <a:t> species and 8 species of Ectomycorrhizae.  Individual species counts listed on reverse.  </a:t>
            </a:r>
            <a:r>
              <a:rPr lang="en-US" sz="1300" i="1"/>
              <a:t>Glomus intraradices</a:t>
            </a:r>
            <a:r>
              <a:rPr lang="en-US" sz="1300"/>
              <a:t> associates with the vast majority of agricultural short term crops!  Ectomycorrhizae associate with many conifers (i.e. hemlocks, firs and spruce) and hardwoods (i.e. pecans and oaks). For a complete list of plants and how they associate with, see our web site </a:t>
            </a:r>
            <a:r>
              <a:rPr lang="en-US" sz="1300">
                <a:hlinkClick r:id="rId3"/>
              </a:rPr>
              <a:t>www.soilsecrets.com</a:t>
            </a:r>
            <a:r>
              <a:rPr lang="en-US" sz="1300"/>
              <a:t> under the Details menu bar. </a:t>
            </a:r>
          </a:p>
          <a:p>
            <a:pPr algn="ctr"/>
            <a:endParaRPr lang="en-US" sz="1300"/>
          </a:p>
        </p:txBody>
      </p:sp>
      <p:sp>
        <p:nvSpPr>
          <p:cNvPr id="13318" name="TextBox 10"/>
          <p:cNvSpPr txBox="1">
            <a:spLocks noChangeArrowheads="1"/>
          </p:cNvSpPr>
          <p:nvPr/>
        </p:nvSpPr>
        <p:spPr bwMode="auto">
          <a:xfrm>
            <a:off x="4567238" y="7845425"/>
            <a:ext cx="2260600" cy="1190625"/>
          </a:xfrm>
          <a:prstGeom prst="rect">
            <a:avLst/>
          </a:prstGeom>
          <a:noFill/>
          <a:ln w="9525">
            <a:noFill/>
            <a:miter lim="800000"/>
            <a:headEnd/>
            <a:tailEnd/>
          </a:ln>
        </p:spPr>
        <p:txBody>
          <a:bodyPr wrap="none">
            <a:spAutoFit/>
          </a:bodyPr>
          <a:lstStyle/>
          <a:p>
            <a:r>
              <a:rPr lang="en-US" b="1"/>
              <a:t>Contact us at:</a:t>
            </a:r>
          </a:p>
          <a:p>
            <a:r>
              <a:rPr lang="en-US" b="1"/>
              <a:t>505.866.7645</a:t>
            </a:r>
          </a:p>
          <a:p>
            <a:r>
              <a:rPr lang="en-US" b="1"/>
              <a:t>www.soilsecrets.com</a:t>
            </a:r>
          </a:p>
          <a:p>
            <a:r>
              <a:rPr lang="en-US" b="1"/>
              <a:t>info@soilsecrets.com</a:t>
            </a:r>
          </a:p>
        </p:txBody>
      </p:sp>
      <p:pic>
        <p:nvPicPr>
          <p:cNvPr id="13319" name="Picture 9" descr="2012 SS logo"/>
          <p:cNvPicPr>
            <a:picLocks noChangeAspect="1" noChangeArrowheads="1"/>
          </p:cNvPicPr>
          <p:nvPr/>
        </p:nvPicPr>
        <p:blipFill>
          <a:blip r:embed="rId4"/>
          <a:srcRect/>
          <a:stretch>
            <a:fillRect/>
          </a:stretch>
        </p:blipFill>
        <p:spPr bwMode="auto">
          <a:xfrm>
            <a:off x="762000" y="7848600"/>
            <a:ext cx="3810000" cy="111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Box 3"/>
          <p:cNvSpPr txBox="1">
            <a:spLocks noChangeArrowheads="1"/>
          </p:cNvSpPr>
          <p:nvPr/>
        </p:nvSpPr>
        <p:spPr bwMode="auto">
          <a:xfrm>
            <a:off x="228600" y="0"/>
            <a:ext cx="6248400" cy="793750"/>
          </a:xfrm>
          <a:prstGeom prst="rect">
            <a:avLst/>
          </a:prstGeom>
          <a:noFill/>
          <a:ln w="9525">
            <a:noFill/>
            <a:miter lim="800000"/>
            <a:headEnd/>
            <a:tailEnd/>
          </a:ln>
        </p:spPr>
        <p:txBody>
          <a:bodyPr>
            <a:spAutoFit/>
          </a:bodyPr>
          <a:lstStyle/>
          <a:p>
            <a:r>
              <a:rPr lang="en-US" sz="2400" b="1" dirty="0"/>
              <a:t>White Lightning</a:t>
            </a:r>
            <a:r>
              <a:rPr lang="en-US" sz="1600" b="1" baseline="60000" dirty="0"/>
              <a:t>®</a:t>
            </a:r>
            <a:r>
              <a:rPr lang="en-US" sz="2800" dirty="0"/>
              <a:t> </a:t>
            </a:r>
            <a:r>
              <a:rPr lang="en-US" sz="2800" b="1" dirty="0"/>
              <a:t>                            </a:t>
            </a:r>
            <a:r>
              <a:rPr lang="en-US" b="1" dirty="0"/>
              <a:t>Data Sheet</a:t>
            </a:r>
            <a:endParaRPr lang="en-US" dirty="0"/>
          </a:p>
          <a:p>
            <a:r>
              <a:rPr lang="en-US" dirty="0"/>
              <a:t>Professional Grade Mycorrhizal Inoculant                               </a:t>
            </a:r>
            <a:r>
              <a:rPr lang="en-US" dirty="0" smtClean="0"/>
              <a:t>2</a:t>
            </a:r>
            <a:endParaRPr lang="en-US" dirty="0"/>
          </a:p>
        </p:txBody>
      </p:sp>
      <p:sp>
        <p:nvSpPr>
          <p:cNvPr id="14338" name="TextBox 5"/>
          <p:cNvSpPr txBox="1">
            <a:spLocks noChangeArrowheads="1"/>
          </p:cNvSpPr>
          <p:nvPr/>
        </p:nvSpPr>
        <p:spPr bwMode="auto">
          <a:xfrm>
            <a:off x="4191000" y="7953375"/>
            <a:ext cx="2260600" cy="1190625"/>
          </a:xfrm>
          <a:prstGeom prst="rect">
            <a:avLst/>
          </a:prstGeom>
          <a:noFill/>
          <a:ln w="9525">
            <a:noFill/>
            <a:miter lim="800000"/>
            <a:headEnd/>
            <a:tailEnd/>
          </a:ln>
        </p:spPr>
        <p:txBody>
          <a:bodyPr wrap="none">
            <a:spAutoFit/>
          </a:bodyPr>
          <a:lstStyle/>
          <a:p>
            <a:r>
              <a:rPr lang="en-US" b="1"/>
              <a:t>Contact us at:</a:t>
            </a:r>
          </a:p>
          <a:p>
            <a:r>
              <a:rPr lang="en-US" b="1"/>
              <a:t>(505) 866-7645</a:t>
            </a:r>
          </a:p>
          <a:p>
            <a:r>
              <a:rPr lang="en-US" b="1"/>
              <a:t>www.soilsecrets.com</a:t>
            </a:r>
          </a:p>
          <a:p>
            <a:r>
              <a:rPr lang="en-US" b="1"/>
              <a:t>info@soilsecrets.com</a:t>
            </a:r>
          </a:p>
        </p:txBody>
      </p:sp>
      <p:sp>
        <p:nvSpPr>
          <p:cNvPr id="14339" name="TextBox 6"/>
          <p:cNvSpPr txBox="1">
            <a:spLocks noChangeArrowheads="1"/>
          </p:cNvSpPr>
          <p:nvPr/>
        </p:nvSpPr>
        <p:spPr bwMode="auto">
          <a:xfrm>
            <a:off x="304800" y="762000"/>
            <a:ext cx="6553200" cy="822325"/>
          </a:xfrm>
          <a:prstGeom prst="rect">
            <a:avLst/>
          </a:prstGeom>
          <a:noFill/>
          <a:ln w="9525">
            <a:noFill/>
            <a:miter lim="800000"/>
            <a:headEnd/>
            <a:tailEnd/>
          </a:ln>
        </p:spPr>
        <p:txBody>
          <a:bodyPr>
            <a:spAutoFit/>
          </a:bodyPr>
          <a:lstStyle/>
          <a:p>
            <a:r>
              <a:rPr lang="en-US" sz="1200" b="1"/>
              <a:t>Description:</a:t>
            </a:r>
            <a:r>
              <a:rPr lang="en-US" sz="1200"/>
              <a:t>	Mycorrhizal Spore Concentrate, in a dry powder     </a:t>
            </a:r>
          </a:p>
          <a:p>
            <a:r>
              <a:rPr lang="en-US" sz="1200" b="1"/>
              <a:t>Color:</a:t>
            </a:r>
            <a:r>
              <a:rPr lang="en-US" sz="1200"/>
              <a:t>                      	White/tan</a:t>
            </a:r>
          </a:p>
          <a:p>
            <a:r>
              <a:rPr lang="en-US" sz="1200" b="1"/>
              <a:t>Solubility:</a:t>
            </a:r>
            <a:r>
              <a:rPr lang="en-US" sz="1200"/>
              <a:t>               	NA                       </a:t>
            </a:r>
          </a:p>
          <a:p>
            <a:r>
              <a:rPr lang="en-US" sz="1200" b="1"/>
              <a:t>Compatibility:</a:t>
            </a:r>
            <a:r>
              <a:rPr lang="en-US" sz="1200"/>
              <a:t>       	Avoid fungicides, and acid based Phosphate fertilizers </a:t>
            </a:r>
          </a:p>
        </p:txBody>
      </p:sp>
      <p:sp>
        <p:nvSpPr>
          <p:cNvPr id="14340" name="TextBox 7"/>
          <p:cNvSpPr txBox="1">
            <a:spLocks noChangeArrowheads="1"/>
          </p:cNvSpPr>
          <p:nvPr/>
        </p:nvSpPr>
        <p:spPr bwMode="auto">
          <a:xfrm>
            <a:off x="228600" y="1600200"/>
            <a:ext cx="3355975" cy="336550"/>
          </a:xfrm>
          <a:prstGeom prst="rect">
            <a:avLst/>
          </a:prstGeom>
          <a:noFill/>
          <a:ln w="9525">
            <a:noFill/>
            <a:miter lim="800000"/>
            <a:headEnd/>
            <a:tailEnd/>
          </a:ln>
        </p:spPr>
        <p:txBody>
          <a:bodyPr wrap="none">
            <a:spAutoFit/>
          </a:bodyPr>
          <a:lstStyle/>
          <a:p>
            <a:r>
              <a:rPr lang="en-US" sz="1600" b="1"/>
              <a:t>Contains non-plant food ingredients:</a:t>
            </a:r>
            <a:endParaRPr lang="en-US" sz="1600" b="1" i="1"/>
          </a:p>
        </p:txBody>
      </p:sp>
      <p:graphicFrame>
        <p:nvGraphicFramePr>
          <p:cNvPr id="14410" name="Group 74"/>
          <p:cNvGraphicFramePr>
            <a:graphicFrameLocks noGrp="1"/>
          </p:cNvGraphicFramePr>
          <p:nvPr>
            <p:extLst>
              <p:ext uri="{D42A27DB-BD31-4B8C-83A1-F6EECF244321}">
                <p14:modId xmlns:p14="http://schemas.microsoft.com/office/powerpoint/2010/main" val="2055706666"/>
              </p:ext>
            </p:extLst>
          </p:nvPr>
        </p:nvGraphicFramePr>
        <p:xfrm>
          <a:off x="304800" y="1904998"/>
          <a:ext cx="6172200" cy="2625322"/>
        </p:xfrm>
        <a:graphic>
          <a:graphicData uri="http://schemas.openxmlformats.org/drawingml/2006/table">
            <a:tbl>
              <a:tblPr/>
              <a:tblGrid>
                <a:gridCol w="3876675"/>
                <a:gridCol w="1108075"/>
                <a:gridCol w="1187450"/>
              </a:tblGrid>
              <a:tr h="328899">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1400" b="1" i="0" u="none" strike="noStrike" cap="none" normalizeH="0" baseline="0" dirty="0" smtClean="0">
                          <a:ln>
                            <a:noFill/>
                          </a:ln>
                          <a:solidFill>
                            <a:schemeClr val="tx1"/>
                          </a:solidFill>
                          <a:effectLst/>
                          <a:latin typeface="Garamond" pitchFamily="18" charset="0"/>
                          <a:cs typeface="Arial" charset="0"/>
                        </a:rPr>
                        <a:t>Species</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1400" b="1" i="0" u="none" strike="noStrike" cap="none" normalizeH="0" baseline="0" smtClean="0">
                          <a:ln>
                            <a:noFill/>
                          </a:ln>
                          <a:solidFill>
                            <a:schemeClr val="tx1"/>
                          </a:solidFill>
                          <a:effectLst/>
                          <a:latin typeface="Garamond" pitchFamily="18" charset="0"/>
                          <a:cs typeface="Arial" charset="0"/>
                        </a:rPr>
                        <a:t>Spores/lb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1400" b="1" i="0" u="none" strike="noStrike" cap="none" normalizeH="0" baseline="0" smtClean="0">
                          <a:ln>
                            <a:noFill/>
                          </a:ln>
                          <a:solidFill>
                            <a:schemeClr val="tx1"/>
                          </a:solidFill>
                          <a:effectLst/>
                          <a:latin typeface="Garamond" pitchFamily="18" charset="0"/>
                          <a:cs typeface="Arial" charset="0"/>
                        </a:rPr>
                        <a:t>Spores/cc</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0459">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1000" b="1" i="0" u="none" strike="noStrike" cap="none" normalizeH="0" baseline="0" dirty="0" smtClean="0">
                          <a:ln>
                            <a:noFill/>
                          </a:ln>
                          <a:solidFill>
                            <a:schemeClr val="tx1"/>
                          </a:solidFill>
                          <a:effectLst/>
                          <a:latin typeface="Garamond" pitchFamily="18" charset="0"/>
                          <a:cs typeface="Arial" charset="0"/>
                        </a:rPr>
                        <a:t>Arbuscular Mycorrhizae:</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1000" b="1" i="0" u="none" strike="noStrike" cap="none" normalizeH="0" baseline="0" dirty="0" smtClean="0">
                          <a:ln>
                            <a:noFill/>
                          </a:ln>
                          <a:solidFill>
                            <a:schemeClr val="tx1"/>
                          </a:solidFill>
                          <a:effectLst/>
                          <a:latin typeface="Garamond" pitchFamily="18" charset="0"/>
                          <a:cs typeface="Arial" charset="0"/>
                        </a:rPr>
                        <a:t>400,000</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US" sz="1000" b="1" i="0" u="none" strike="noStrike" cap="none" normalizeH="0" baseline="0" dirty="0" smtClean="0">
                        <a:ln>
                          <a:noFill/>
                        </a:ln>
                        <a:solidFill>
                          <a:schemeClr val="tx1"/>
                        </a:solidFill>
                        <a:effectLst/>
                        <a:latin typeface="Garamond"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1000" b="1" i="0" u="none" strike="noStrike" cap="none" normalizeH="0" baseline="0" smtClean="0">
                          <a:ln>
                            <a:noFill/>
                          </a:ln>
                          <a:solidFill>
                            <a:schemeClr val="tx1"/>
                          </a:solidFill>
                          <a:effectLst/>
                          <a:latin typeface="Garamond" pitchFamily="18" charset="0"/>
                          <a:cs typeface="Arial" charset="0"/>
                        </a:rPr>
                        <a:t>485</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US" sz="1000" b="1" i="0" u="none" strike="noStrike" cap="none" normalizeH="0" baseline="0" smtClean="0">
                        <a:ln>
                          <a:noFill/>
                        </a:ln>
                        <a:solidFill>
                          <a:schemeClr val="tx1"/>
                        </a:solidFill>
                        <a:effectLst/>
                        <a:latin typeface="Garamond" pitchFamily="18" charset="0"/>
                        <a:cs typeface="Arial" charset="0"/>
                      </a:endParaRP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3120">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1000" b="0" i="1" u="none" strike="noStrike" cap="none" normalizeH="0" baseline="0" dirty="0" smtClean="0">
                          <a:ln>
                            <a:noFill/>
                          </a:ln>
                          <a:solidFill>
                            <a:schemeClr val="tx1"/>
                          </a:solidFill>
                          <a:effectLst/>
                          <a:latin typeface="Garamond" pitchFamily="18" charset="0"/>
                          <a:cs typeface="Arial" charset="0"/>
                        </a:rPr>
                        <a:t>Glomus </a:t>
                      </a:r>
                      <a:r>
                        <a:rPr kumimoji="0" lang="en-US" sz="1000" b="0" i="1" u="none" strike="noStrike" cap="none" normalizeH="0" baseline="0" dirty="0" err="1" smtClean="0">
                          <a:ln>
                            <a:noFill/>
                          </a:ln>
                          <a:solidFill>
                            <a:schemeClr val="tx1"/>
                          </a:solidFill>
                          <a:effectLst/>
                          <a:latin typeface="Garamond" pitchFamily="18" charset="0"/>
                          <a:cs typeface="Arial" charset="0"/>
                        </a:rPr>
                        <a:t>intraradices</a:t>
                      </a:r>
                      <a:endParaRPr kumimoji="0" lang="en-US" sz="1000" b="0" i="1" u="none" strike="noStrike" cap="none" normalizeH="0" baseline="0" dirty="0" smtClean="0">
                        <a:ln>
                          <a:noFill/>
                        </a:ln>
                        <a:solidFill>
                          <a:schemeClr val="tx1"/>
                        </a:solidFill>
                        <a:effectLst/>
                        <a:latin typeface="Garamond" pitchFamily="18" charset="0"/>
                        <a:cs typeface="Arial" charset="0"/>
                      </a:endParaRP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1000" b="0" i="0" u="none" strike="noStrike" cap="none" normalizeH="0" baseline="0" dirty="0" smtClean="0">
                          <a:ln>
                            <a:noFill/>
                          </a:ln>
                          <a:solidFill>
                            <a:schemeClr val="tx1"/>
                          </a:solidFill>
                          <a:effectLst/>
                          <a:latin typeface="Garamond" pitchFamily="18" charset="0"/>
                          <a:cs typeface="Arial" charset="0"/>
                        </a:rPr>
                        <a:t>400,000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1000" b="0" i="0" u="none" strike="noStrike" cap="none" normalizeH="0" baseline="0" smtClean="0">
                          <a:ln>
                            <a:noFill/>
                          </a:ln>
                          <a:solidFill>
                            <a:schemeClr val="tx1"/>
                          </a:solidFill>
                          <a:effectLst/>
                          <a:latin typeface="Garamond" pitchFamily="18" charset="0"/>
                          <a:cs typeface="Arial" charset="0"/>
                        </a:rPr>
                        <a:t>485</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7569">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1000" b="1" i="0" u="none" strike="noStrike" cap="none" normalizeH="0" baseline="0" dirty="0" smtClean="0">
                          <a:ln>
                            <a:noFill/>
                          </a:ln>
                          <a:solidFill>
                            <a:schemeClr val="tx1"/>
                          </a:solidFill>
                          <a:effectLst/>
                          <a:latin typeface="Garamond" pitchFamily="18" charset="0"/>
                          <a:cs typeface="Arial" charset="0"/>
                        </a:rPr>
                        <a:t>Total Count Arbuscular Mycorrhizae and </a:t>
                      </a:r>
                      <a:r>
                        <a:rPr kumimoji="0" lang="en-US" sz="1000" b="1" i="0" u="none" strike="noStrike" cap="none" normalizeH="0" baseline="0" dirty="0" err="1" smtClean="0">
                          <a:ln>
                            <a:noFill/>
                          </a:ln>
                          <a:solidFill>
                            <a:schemeClr val="tx1"/>
                          </a:solidFill>
                          <a:effectLst/>
                          <a:latin typeface="Garamond" pitchFamily="18" charset="0"/>
                          <a:cs typeface="Arial" charset="0"/>
                        </a:rPr>
                        <a:t>Ectomycorrhizae</a:t>
                      </a:r>
                      <a:r>
                        <a:rPr kumimoji="0" lang="en-US" sz="1000" b="1" i="0" u="none" strike="noStrike" cap="none" normalizeH="0" baseline="0" dirty="0" smtClean="0">
                          <a:ln>
                            <a:noFill/>
                          </a:ln>
                          <a:solidFill>
                            <a:schemeClr val="tx1"/>
                          </a:solidFill>
                          <a:effectLst/>
                          <a:latin typeface="Garamond" pitchFamily="18" charset="0"/>
                          <a:cs typeface="Arial" charset="0"/>
                        </a:rPr>
                        <a:t> combined:</a:t>
                      </a: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Garamond" pitchFamily="18" charset="0"/>
                          <a:ea typeface="Times New Roman" pitchFamily="18" charset="0"/>
                          <a:cs typeface="Browallia New" pitchFamily="34" charset="-34"/>
                        </a:rPr>
                        <a:t>2,513,400,000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Garamond" pitchFamily="18" charset="0"/>
                          <a:ea typeface="Times New Roman" pitchFamily="18" charset="0"/>
                          <a:cs typeface="Browallia New" pitchFamily="34" charset="-34"/>
                        </a:rPr>
                        <a:t>3,040,485</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3120">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1000" b="0" i="1" u="none" strike="noStrike" cap="none" normalizeH="0" baseline="0" dirty="0" err="1" smtClean="0">
                          <a:ln>
                            <a:noFill/>
                          </a:ln>
                          <a:solidFill>
                            <a:schemeClr val="tx1"/>
                          </a:solidFill>
                          <a:effectLst/>
                          <a:latin typeface="Garamond" pitchFamily="18" charset="0"/>
                          <a:cs typeface="Arial" charset="0"/>
                        </a:rPr>
                        <a:t>Pisolithus</a:t>
                      </a:r>
                      <a:r>
                        <a:rPr kumimoji="0" lang="en-US" sz="1000" b="0" i="1" u="none" strike="noStrike" cap="none" normalizeH="0" baseline="0" dirty="0" smtClean="0">
                          <a:ln>
                            <a:noFill/>
                          </a:ln>
                          <a:solidFill>
                            <a:schemeClr val="tx1"/>
                          </a:solidFill>
                          <a:effectLst/>
                          <a:latin typeface="Garamond" pitchFamily="18" charset="0"/>
                          <a:cs typeface="Arial" charset="0"/>
                        </a:rPr>
                        <a:t> </a:t>
                      </a:r>
                      <a:r>
                        <a:rPr kumimoji="0" lang="en-US" sz="1000" b="0" i="1" u="none" strike="noStrike" cap="none" normalizeH="0" baseline="0" dirty="0" err="1" smtClean="0">
                          <a:ln>
                            <a:noFill/>
                          </a:ln>
                          <a:solidFill>
                            <a:schemeClr val="tx1"/>
                          </a:solidFill>
                          <a:effectLst/>
                          <a:latin typeface="Garamond" pitchFamily="18" charset="0"/>
                          <a:cs typeface="Arial" charset="0"/>
                        </a:rPr>
                        <a:t>tinctorius</a:t>
                      </a:r>
                      <a:endParaRPr kumimoji="0" lang="en-US" sz="1000" b="0" i="1" u="none" strike="noStrike" cap="none" normalizeH="0" baseline="0" dirty="0" smtClean="0">
                        <a:ln>
                          <a:noFill/>
                        </a:ln>
                        <a:solidFill>
                          <a:schemeClr val="tx1"/>
                        </a:solidFill>
                        <a:effectLst/>
                        <a:latin typeface="Garamond" pitchFamily="18" charset="0"/>
                        <a:cs typeface="Arial" charset="0"/>
                      </a:endParaRP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Garamond" pitchFamily="18" charset="0"/>
                          <a:ea typeface="Times New Roman" pitchFamily="18" charset="0"/>
                          <a:cs typeface="Browallia New" pitchFamily="34" charset="-34"/>
                        </a:rPr>
                        <a:t>1,860,000,000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Garamond" pitchFamily="18" charset="0"/>
                          <a:ea typeface="Times New Roman" pitchFamily="18" charset="0"/>
                          <a:cs typeface="Browallia New" pitchFamily="34" charset="-34"/>
                        </a:rPr>
                        <a:t>2,250,000</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3120">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1000" b="0" i="1" u="none" strike="noStrike" cap="none" normalizeH="0" baseline="0" dirty="0" err="1" smtClean="0">
                          <a:ln>
                            <a:noFill/>
                          </a:ln>
                          <a:solidFill>
                            <a:schemeClr val="tx1"/>
                          </a:solidFill>
                          <a:effectLst/>
                          <a:latin typeface="Garamond" pitchFamily="18" charset="0"/>
                          <a:cs typeface="Arial" charset="0"/>
                        </a:rPr>
                        <a:t>Laccaria</a:t>
                      </a:r>
                      <a:r>
                        <a:rPr kumimoji="0" lang="en-US" sz="1000" b="0" i="1" u="none" strike="noStrike" cap="none" normalizeH="0" baseline="0" dirty="0" smtClean="0">
                          <a:ln>
                            <a:noFill/>
                          </a:ln>
                          <a:solidFill>
                            <a:schemeClr val="tx1"/>
                          </a:solidFill>
                          <a:effectLst/>
                          <a:latin typeface="Garamond" pitchFamily="18" charset="0"/>
                          <a:cs typeface="Arial" charset="0"/>
                        </a:rPr>
                        <a:t> </a:t>
                      </a:r>
                      <a:r>
                        <a:rPr kumimoji="0" lang="en-US" sz="1000" b="0" i="1" u="none" strike="noStrike" cap="none" normalizeH="0" baseline="0" dirty="0" err="1" smtClean="0">
                          <a:ln>
                            <a:noFill/>
                          </a:ln>
                          <a:solidFill>
                            <a:schemeClr val="tx1"/>
                          </a:solidFill>
                          <a:effectLst/>
                          <a:latin typeface="Garamond" pitchFamily="18" charset="0"/>
                          <a:cs typeface="Arial" charset="0"/>
                        </a:rPr>
                        <a:t>laccata</a:t>
                      </a:r>
                      <a:endParaRPr kumimoji="0" lang="en-US" sz="1000" b="0" i="1" u="none" strike="noStrike" cap="none" normalizeH="0" baseline="0" dirty="0" smtClean="0">
                        <a:ln>
                          <a:noFill/>
                        </a:ln>
                        <a:solidFill>
                          <a:schemeClr val="tx1"/>
                        </a:solidFill>
                        <a:effectLst/>
                        <a:latin typeface="Garamond" pitchFamily="18" charset="0"/>
                        <a:cs typeface="Arial" charset="0"/>
                      </a:endParaRP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Garamond" pitchFamily="18" charset="0"/>
                          <a:ea typeface="Times New Roman" pitchFamily="18" charset="0"/>
                          <a:cs typeface="Browallia New" pitchFamily="34" charset="-34"/>
                        </a:rPr>
                        <a:t>125,000,000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Garamond" pitchFamily="18" charset="0"/>
                          <a:ea typeface="Times New Roman" pitchFamily="18" charset="0"/>
                          <a:cs typeface="Browallia New" pitchFamily="34" charset="-34"/>
                        </a:rPr>
                        <a:t>150,000</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591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000" b="0" i="1" u="none" strike="noStrike" cap="none" normalizeH="0" baseline="0" dirty="0" err="1" smtClean="0">
                          <a:ln>
                            <a:noFill/>
                          </a:ln>
                          <a:solidFill>
                            <a:schemeClr val="tx1"/>
                          </a:solidFill>
                          <a:effectLst/>
                          <a:latin typeface="Garamond" pitchFamily="18" charset="0"/>
                          <a:cs typeface="Arial" charset="0"/>
                        </a:rPr>
                        <a:t>Rhizopogon</a:t>
                      </a:r>
                      <a:r>
                        <a:rPr kumimoji="0" lang="es-MX" sz="1000" b="0" i="1" u="none" strike="noStrike" cap="none" normalizeH="0" baseline="0" dirty="0" smtClean="0">
                          <a:ln>
                            <a:noFill/>
                          </a:ln>
                          <a:solidFill>
                            <a:schemeClr val="tx1"/>
                          </a:solidFill>
                          <a:effectLst/>
                          <a:latin typeface="Garamond" pitchFamily="18" charset="0"/>
                          <a:cs typeface="Arial" charset="0"/>
                        </a:rPr>
                        <a:t> </a:t>
                      </a:r>
                      <a:r>
                        <a:rPr kumimoji="0" lang="es-MX" sz="1000" b="0" i="1" u="none" strike="noStrike" cap="none" normalizeH="0" baseline="0" dirty="0" err="1" smtClean="0">
                          <a:ln>
                            <a:noFill/>
                          </a:ln>
                          <a:solidFill>
                            <a:schemeClr val="tx1"/>
                          </a:solidFill>
                          <a:effectLst/>
                          <a:latin typeface="Garamond" pitchFamily="18" charset="0"/>
                          <a:cs typeface="Arial" charset="0"/>
                        </a:rPr>
                        <a:t>roseolus</a:t>
                      </a:r>
                      <a:r>
                        <a:rPr kumimoji="0" lang="es-MX" sz="1000" b="0" i="1" u="none" strike="noStrike" cap="none" normalizeH="0" baseline="0" dirty="0" smtClean="0">
                          <a:ln>
                            <a:noFill/>
                          </a:ln>
                          <a:solidFill>
                            <a:schemeClr val="tx1"/>
                          </a:solidFill>
                          <a:effectLst/>
                          <a:latin typeface="Garamond" pitchFamily="18" charset="0"/>
                          <a:cs typeface="Arial" charset="0"/>
                        </a:rPr>
                        <a:t>, R. </a:t>
                      </a:r>
                      <a:r>
                        <a:rPr kumimoji="0" lang="es-MX" sz="1000" b="0" i="1" u="none" strike="noStrike" cap="none" normalizeH="0" baseline="0" dirty="0" err="1" smtClean="0">
                          <a:ln>
                            <a:noFill/>
                          </a:ln>
                          <a:solidFill>
                            <a:schemeClr val="tx1"/>
                          </a:solidFill>
                          <a:effectLst/>
                          <a:latin typeface="Garamond" pitchFamily="18" charset="0"/>
                          <a:cs typeface="Arial" charset="0"/>
                        </a:rPr>
                        <a:t>subscaerelescens</a:t>
                      </a:r>
                      <a:r>
                        <a:rPr kumimoji="0" lang="es-MX" sz="1000" b="0" i="1" u="none" strike="noStrike" cap="none" normalizeH="0" baseline="0" dirty="0" smtClean="0">
                          <a:ln>
                            <a:noFill/>
                          </a:ln>
                          <a:solidFill>
                            <a:schemeClr val="tx1"/>
                          </a:solidFill>
                          <a:effectLst/>
                          <a:latin typeface="Garamond" pitchFamily="18" charset="0"/>
                          <a:cs typeface="Arial" charset="0"/>
                        </a:rPr>
                        <a:t>, R. </a:t>
                      </a:r>
                      <a:r>
                        <a:rPr kumimoji="0" lang="es-MX" sz="1000" b="0" i="1" u="none" strike="noStrike" cap="none" normalizeH="0" baseline="0" dirty="0" err="1" smtClean="0">
                          <a:ln>
                            <a:noFill/>
                          </a:ln>
                          <a:solidFill>
                            <a:schemeClr val="tx1"/>
                          </a:solidFill>
                          <a:effectLst/>
                          <a:latin typeface="Garamond" pitchFamily="18" charset="0"/>
                          <a:cs typeface="Arial" charset="0"/>
                        </a:rPr>
                        <a:t>villosulus</a:t>
                      </a:r>
                      <a:r>
                        <a:rPr kumimoji="0" lang="es-MX" sz="1000" b="0" i="1" u="none" strike="noStrike" cap="none" normalizeH="0" baseline="0" dirty="0" smtClean="0">
                          <a:ln>
                            <a:noFill/>
                          </a:ln>
                          <a:solidFill>
                            <a:schemeClr val="tx1"/>
                          </a:solidFill>
                          <a:effectLst/>
                          <a:latin typeface="Garamond" pitchFamily="18" charset="0"/>
                          <a:cs typeface="Arial" charset="0"/>
                        </a:rPr>
                        <a:t>, R. </a:t>
                      </a:r>
                      <a:r>
                        <a:rPr kumimoji="0" lang="es-MX" sz="1000" b="0" i="1" u="none" strike="noStrike" cap="none" normalizeH="0" baseline="0" dirty="0" err="1" smtClean="0">
                          <a:ln>
                            <a:noFill/>
                          </a:ln>
                          <a:solidFill>
                            <a:schemeClr val="tx1"/>
                          </a:solidFill>
                          <a:effectLst/>
                          <a:latin typeface="Garamond" pitchFamily="18" charset="0"/>
                          <a:cs typeface="Arial" charset="0"/>
                        </a:rPr>
                        <a:t>vulgaris</a:t>
                      </a:r>
                      <a:r>
                        <a:rPr kumimoji="0" lang="es-MX" sz="1000" b="0" i="1" u="none" strike="noStrike" cap="none" normalizeH="0" baseline="0" dirty="0" smtClean="0">
                          <a:ln>
                            <a:noFill/>
                          </a:ln>
                          <a:solidFill>
                            <a:schemeClr val="tx1"/>
                          </a:solidFill>
                          <a:effectLst/>
                          <a:latin typeface="Garamond" pitchFamily="18" charset="0"/>
                          <a:cs typeface="Arial" charset="0"/>
                        </a:rPr>
                        <a:t> </a:t>
                      </a:r>
                      <a:endParaRPr kumimoji="0" lang="en-US" sz="1000" b="0" i="1" u="none" strike="noStrike" cap="none" normalizeH="0" baseline="0" dirty="0" smtClean="0">
                        <a:ln>
                          <a:noFill/>
                        </a:ln>
                        <a:solidFill>
                          <a:schemeClr val="tx1"/>
                        </a:solidFill>
                        <a:effectLst/>
                        <a:latin typeface="Garamond" pitchFamily="18" charset="0"/>
                        <a:cs typeface="Arial" charset="0"/>
                      </a:endParaRP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Garamond" pitchFamily="18" charset="0"/>
                          <a:ea typeface="Times New Roman" pitchFamily="18" charset="0"/>
                          <a:cs typeface="Browallia New" pitchFamily="34" charset="-34"/>
                        </a:rPr>
                        <a:t>264,000,000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Garamond" pitchFamily="18" charset="0"/>
                          <a:ea typeface="Times New Roman" pitchFamily="18" charset="0"/>
                          <a:cs typeface="Browallia New" pitchFamily="34" charset="-34"/>
                        </a:rPr>
                        <a:t>320,000</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312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1" u="none" strike="noStrike" cap="none" normalizeH="0" baseline="0" dirty="0" smtClean="0">
                          <a:ln>
                            <a:noFill/>
                          </a:ln>
                          <a:solidFill>
                            <a:schemeClr val="tx1"/>
                          </a:solidFill>
                          <a:effectLst/>
                          <a:latin typeface="Garamond" pitchFamily="18" charset="0"/>
                          <a:cs typeface="Arial" charset="0"/>
                        </a:rPr>
                        <a:t>Scleroderma </a:t>
                      </a:r>
                      <a:r>
                        <a:rPr kumimoji="0" lang="en-US" sz="1000" b="0" i="1" u="none" strike="noStrike" cap="none" normalizeH="0" baseline="0" dirty="0" err="1" smtClean="0">
                          <a:ln>
                            <a:noFill/>
                          </a:ln>
                          <a:solidFill>
                            <a:schemeClr val="tx1"/>
                          </a:solidFill>
                          <a:effectLst/>
                          <a:latin typeface="Garamond" pitchFamily="18" charset="0"/>
                          <a:cs typeface="Arial" charset="0"/>
                        </a:rPr>
                        <a:t>cepa</a:t>
                      </a:r>
                      <a:r>
                        <a:rPr kumimoji="0" lang="en-US" sz="1000" b="0" i="1" u="none" strike="noStrike" cap="none" normalizeH="0" baseline="0" dirty="0" smtClean="0">
                          <a:ln>
                            <a:noFill/>
                          </a:ln>
                          <a:solidFill>
                            <a:schemeClr val="tx1"/>
                          </a:solidFill>
                          <a:effectLst/>
                          <a:latin typeface="Garamond" pitchFamily="18" charset="0"/>
                          <a:cs typeface="Arial" charset="0"/>
                        </a:rPr>
                        <a:t>, S. </a:t>
                      </a:r>
                      <a:r>
                        <a:rPr kumimoji="0" lang="en-US" sz="1000" b="0" i="1" u="none" strike="noStrike" cap="none" normalizeH="0" baseline="0" dirty="0" err="1" smtClean="0">
                          <a:ln>
                            <a:noFill/>
                          </a:ln>
                          <a:solidFill>
                            <a:schemeClr val="tx1"/>
                          </a:solidFill>
                          <a:effectLst/>
                          <a:latin typeface="Garamond" pitchFamily="18" charset="0"/>
                          <a:cs typeface="Arial" charset="0"/>
                        </a:rPr>
                        <a:t>citrinum</a:t>
                      </a:r>
                      <a:endParaRPr kumimoji="0" lang="en-US" sz="1000" b="0" i="1" u="none" strike="noStrike" cap="none" normalizeH="0" baseline="0" dirty="0" smtClean="0">
                        <a:ln>
                          <a:noFill/>
                        </a:ln>
                        <a:solidFill>
                          <a:schemeClr val="tx1"/>
                        </a:solidFill>
                        <a:effectLst/>
                        <a:latin typeface="Garamond" pitchFamily="18" charset="0"/>
                        <a:cs typeface="Arial" charset="0"/>
                      </a:endParaRP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Garamond" pitchFamily="18" charset="0"/>
                          <a:ea typeface="Times New Roman" pitchFamily="18" charset="0"/>
                          <a:cs typeface="Browallia New" pitchFamily="34" charset="-34"/>
                        </a:rPr>
                        <a:t>264,000,000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Garamond" pitchFamily="18" charset="0"/>
                          <a:ea typeface="Times New Roman" pitchFamily="18" charset="0"/>
                          <a:cs typeface="Browallia New" pitchFamily="34" charset="-34"/>
                        </a:rPr>
                        <a:t>320,000</a:t>
                      </a: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4432" name="Group 96"/>
          <p:cNvGraphicFramePr>
            <a:graphicFrameLocks noGrp="1"/>
          </p:cNvGraphicFramePr>
          <p:nvPr/>
        </p:nvGraphicFramePr>
        <p:xfrm>
          <a:off x="304800" y="5029200"/>
          <a:ext cx="6172200" cy="2834640"/>
        </p:xfrm>
        <a:graphic>
          <a:graphicData uri="http://schemas.openxmlformats.org/drawingml/2006/table">
            <a:tbl>
              <a:tblPr/>
              <a:tblGrid>
                <a:gridCol w="1455738"/>
                <a:gridCol w="1670050"/>
                <a:gridCol w="3046412"/>
              </a:tblGrid>
              <a:tr h="457200">
                <a:tc gridSpan="3">
                  <a:txBody>
                    <a:bodyPr/>
                    <a:lstStyle/>
                    <a:p>
                      <a:pPr marL="342900" marR="0" lvl="0" indent="-342900" algn="l" defTabSz="914400" rtl="0" eaLnBrk="1" fontAlgn="base" latinLnBrk="0" hangingPunct="1">
                        <a:lnSpc>
                          <a:spcPct val="100000"/>
                        </a:lnSpc>
                        <a:spcBef>
                          <a:spcPct val="0"/>
                        </a:spcBef>
                        <a:spcAft>
                          <a:spcPct val="0"/>
                        </a:spcAft>
                        <a:buClrTx/>
                        <a:buSzTx/>
                        <a:buFont typeface="Arial" charset="0"/>
                        <a:buNone/>
                        <a:tabLst/>
                      </a:pPr>
                      <a:r>
                        <a:rPr kumimoji="0" lang="en-US" sz="1200" b="0" i="0" u="none" strike="noStrike" cap="none" normalizeH="0" baseline="0" smtClean="0">
                          <a:ln>
                            <a:noFill/>
                          </a:ln>
                          <a:solidFill>
                            <a:schemeClr val="tx1"/>
                          </a:solidFill>
                          <a:effectLst/>
                          <a:latin typeface="Garamond" pitchFamily="18" charset="0"/>
                          <a:ea typeface="Times New Roman" pitchFamily="18" charset="0"/>
                          <a:cs typeface="Browallia New" pitchFamily="34" charset="-34"/>
                        </a:rPr>
                        <a:t>Best use of a mycorrhizal inoculant is to apply the spores directly to the seed or the plant root as a dry application.  Applying wet can cause too much material to stick to the subject causing an expensive waste of product.   Mycorrhizal fungi will only germinate and grow in orchestration with the seed and roots of a living host plant, therefore attempting to cultured and grow them in compost tea, worm compost other non root environment cannot work.  Spores can be watered into the rooting system! </a:t>
                      </a:r>
                      <a:endParaRPr kumimoji="0" lang="en-US" sz="1200" b="0" i="0" u="none" strike="noStrike" cap="none" normalizeH="0" baseline="0" smtClean="0">
                        <a:ln>
                          <a:noFill/>
                        </a:ln>
                        <a:solidFill>
                          <a:schemeClr val="tx2"/>
                        </a:solidFill>
                        <a:effectLst/>
                        <a:latin typeface="Calibri" pitchFamily="34" charset="0"/>
                        <a:ea typeface="Times New Roman" pitchFamily="18" charset="0"/>
                        <a:cs typeface="Browallia New" pitchFamily="34" charset="-34"/>
                      </a:endParaRPr>
                    </a:p>
                  </a:txBody>
                  <a:tcPr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130175">
                <a:tc gridSpan="2">
                  <a:txBody>
                    <a:bodyPr/>
                    <a:lstStyle/>
                    <a:p>
                      <a:pPr marL="342900" marR="0" lvl="0" indent="-342900" algn="l" defTabSz="914400" rtl="0" eaLnBrk="1" fontAlgn="base" latinLnBrk="0" hangingPunct="1">
                        <a:lnSpc>
                          <a:spcPct val="100000"/>
                        </a:lnSpc>
                        <a:spcBef>
                          <a:spcPct val="0"/>
                        </a:spcBef>
                        <a:spcAft>
                          <a:spcPct val="0"/>
                        </a:spcAft>
                        <a:buClrTx/>
                        <a:buSzTx/>
                        <a:buFont typeface="Arial" charset="0"/>
                        <a:buNone/>
                        <a:tabLst/>
                      </a:pPr>
                      <a:r>
                        <a:rPr kumimoji="0" lang="en-US" sz="1200" b="0" i="0" u="none" strike="noStrike" cap="none" normalizeH="0" baseline="0" smtClean="0">
                          <a:ln>
                            <a:noFill/>
                          </a:ln>
                          <a:solidFill>
                            <a:schemeClr val="tx1"/>
                          </a:solidFill>
                          <a:effectLst/>
                          <a:latin typeface="Garamond" pitchFamily="18" charset="0"/>
                          <a:ea typeface="Times New Roman" pitchFamily="18" charset="0"/>
                          <a:cs typeface="Browallia New" pitchFamily="34" charset="-34"/>
                        </a:rPr>
                        <a:t>Potted Plants: Mix 1 tsp/6 gallons water.</a:t>
                      </a:r>
                    </a:p>
                  </a:txBody>
                  <a:tcPr anchor="b" horzOverflow="overflow">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rowSpan="2">
                  <a:txBody>
                    <a:bodyPr/>
                    <a:lstStyle/>
                    <a:p>
                      <a:pPr marL="342900" marR="0" lvl="0" indent="-342900" algn="l" defTabSz="914400" rtl="0" eaLnBrk="1" fontAlgn="base" latinLnBrk="0" hangingPunct="1">
                        <a:lnSpc>
                          <a:spcPct val="100000"/>
                        </a:lnSpc>
                        <a:spcBef>
                          <a:spcPct val="0"/>
                        </a:spcBef>
                        <a:spcAft>
                          <a:spcPct val="0"/>
                        </a:spcAft>
                        <a:buClrTx/>
                        <a:buSzTx/>
                        <a:buFont typeface="Arial" charset="0"/>
                        <a:buNone/>
                        <a:tabLst/>
                      </a:pPr>
                      <a:r>
                        <a:rPr kumimoji="0" lang="en-US" sz="1200" b="0" i="0" u="none" strike="noStrike" cap="none" normalizeH="0" baseline="0" smtClean="0">
                          <a:ln>
                            <a:noFill/>
                          </a:ln>
                          <a:solidFill>
                            <a:schemeClr val="tx1"/>
                          </a:solidFill>
                          <a:effectLst/>
                          <a:latin typeface="Garamond" pitchFamily="18" charset="0"/>
                          <a:ea typeface="Times New Roman" pitchFamily="18" charset="0"/>
                          <a:cs typeface="Browallia New" pitchFamily="34" charset="-34"/>
                        </a:rPr>
                        <a:t>For hydroponics:</a:t>
                      </a:r>
                    </a:p>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200" b="0" i="0" u="none" strike="noStrike" cap="none" normalizeH="0" baseline="0" smtClean="0">
                          <a:ln>
                            <a:noFill/>
                          </a:ln>
                          <a:solidFill>
                            <a:schemeClr val="tx1"/>
                          </a:solidFill>
                          <a:effectLst/>
                          <a:latin typeface="Garamond" pitchFamily="18" charset="0"/>
                          <a:ea typeface="Times New Roman" pitchFamily="18" charset="0"/>
                          <a:cs typeface="Browallia New" pitchFamily="34" charset="-34"/>
                        </a:rPr>
                        <a:t>1 tsp / 30 gallons</a:t>
                      </a:r>
                    </a:p>
                  </a:txBody>
                  <a:tcPr anchor="b" horzOverflow="overflow">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0338">
                <a:tc>
                  <a:txBody>
                    <a:bodyPr/>
                    <a:lstStyle/>
                    <a:p>
                      <a:pPr marL="342900" marR="0" lvl="0" indent="-342900" algn="l" defTabSz="914400" rtl="0" eaLnBrk="1" fontAlgn="base" latinLnBrk="0" hangingPunct="1">
                        <a:lnSpc>
                          <a:spcPct val="100000"/>
                        </a:lnSpc>
                        <a:spcBef>
                          <a:spcPct val="0"/>
                        </a:spcBef>
                        <a:spcAft>
                          <a:spcPct val="0"/>
                        </a:spcAft>
                        <a:buClrTx/>
                        <a:buSzTx/>
                        <a:buFont typeface="Arial" charset="0"/>
                        <a:buNone/>
                        <a:tabLst/>
                      </a:pPr>
                      <a:r>
                        <a:rPr kumimoji="0" lang="en-US" sz="1200" b="1" i="0" u="none" strike="noStrike" cap="none" normalizeH="0" baseline="0" smtClean="0">
                          <a:ln>
                            <a:noFill/>
                          </a:ln>
                          <a:solidFill>
                            <a:schemeClr val="tx1"/>
                          </a:solidFill>
                          <a:effectLst/>
                          <a:latin typeface="Garamond" pitchFamily="18" charset="0"/>
                          <a:ea typeface="Times New Roman" pitchFamily="18" charset="0"/>
                          <a:cs typeface="Browallia New" pitchFamily="34" charset="-34"/>
                        </a:rPr>
                        <a:t>Container Size</a:t>
                      </a:r>
                      <a:endParaRPr kumimoji="0" lang="en-US" sz="1200" b="0" i="0" u="none" strike="noStrike" cap="none" normalizeH="0" baseline="0" smtClean="0">
                        <a:ln>
                          <a:noFill/>
                        </a:ln>
                        <a:solidFill>
                          <a:schemeClr val="tx1"/>
                        </a:solidFill>
                        <a:effectLst/>
                        <a:latin typeface="Garamond" pitchFamily="18" charset="0"/>
                        <a:ea typeface="Times New Roman" pitchFamily="18" charset="0"/>
                        <a:cs typeface="Browallia New" pitchFamily="34" charset="-34"/>
                      </a:endParaRPr>
                    </a:p>
                  </a:txBody>
                  <a:tcPr anchor="b" horzOverflow="overflow">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Arial" charset="0"/>
                        <a:buNone/>
                        <a:tabLst/>
                      </a:pPr>
                      <a:r>
                        <a:rPr kumimoji="0" lang="en-US" sz="1200" b="1" i="0" u="none" strike="noStrike" cap="none" normalizeH="0" baseline="0" smtClean="0">
                          <a:ln>
                            <a:noFill/>
                          </a:ln>
                          <a:solidFill>
                            <a:schemeClr val="tx1"/>
                          </a:solidFill>
                          <a:effectLst/>
                          <a:latin typeface="Garamond" pitchFamily="18" charset="0"/>
                          <a:ea typeface="Times New Roman" pitchFamily="18" charset="0"/>
                          <a:cs typeface="Browallia New" pitchFamily="34" charset="-34"/>
                        </a:rPr>
                        <a:t>Amount of Solution</a:t>
                      </a:r>
                      <a:endParaRPr kumimoji="0" lang="en-US" sz="1200" b="0" i="0" u="none" strike="noStrike" cap="none" normalizeH="0" baseline="0" smtClean="0">
                        <a:ln>
                          <a:noFill/>
                        </a:ln>
                        <a:solidFill>
                          <a:schemeClr val="tx1"/>
                        </a:solidFill>
                        <a:effectLst/>
                        <a:latin typeface="Garamond" pitchFamily="18" charset="0"/>
                        <a:ea typeface="Times New Roman" pitchFamily="18" charset="0"/>
                        <a:cs typeface="Browallia New" pitchFamily="34" charset="-34"/>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r>
              <a:tr h="250825">
                <a:tc>
                  <a:txBody>
                    <a:bodyPr/>
                    <a:lstStyle/>
                    <a:p>
                      <a:pPr marL="342900" marR="0" lvl="0" indent="-342900" algn="l" defTabSz="914400" rtl="0" eaLnBrk="1" fontAlgn="base" latinLnBrk="0" hangingPunct="1">
                        <a:lnSpc>
                          <a:spcPct val="100000"/>
                        </a:lnSpc>
                        <a:spcBef>
                          <a:spcPct val="0"/>
                        </a:spcBef>
                        <a:spcAft>
                          <a:spcPct val="0"/>
                        </a:spcAft>
                        <a:buClrTx/>
                        <a:buSzTx/>
                        <a:buFont typeface="Arial" charset="0"/>
                        <a:buNone/>
                        <a:tabLst/>
                      </a:pPr>
                      <a:r>
                        <a:rPr kumimoji="0" lang="en-US" sz="1200" b="0" i="0" u="none" strike="noStrike" cap="none" normalizeH="0" baseline="0" smtClean="0">
                          <a:ln>
                            <a:noFill/>
                          </a:ln>
                          <a:solidFill>
                            <a:schemeClr val="tx1"/>
                          </a:solidFill>
                          <a:effectLst/>
                          <a:latin typeface="Garamond" pitchFamily="18" charset="0"/>
                          <a:ea typeface="Times New Roman" pitchFamily="18" charset="0"/>
                          <a:cs typeface="Browallia New" pitchFamily="34" charset="-34"/>
                        </a:rPr>
                        <a:t>4 in.</a:t>
                      </a:r>
                    </a:p>
                  </a:txBody>
                  <a:tcPr anchor="b" horzOverflow="overflow">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Arial" charset="0"/>
                        <a:buNone/>
                        <a:tabLst/>
                      </a:pPr>
                      <a:r>
                        <a:rPr kumimoji="0" lang="en-US" sz="1200" b="0" i="0" u="none" strike="noStrike" cap="none" normalizeH="0" baseline="0" smtClean="0">
                          <a:ln>
                            <a:noFill/>
                          </a:ln>
                          <a:solidFill>
                            <a:schemeClr val="tx1"/>
                          </a:solidFill>
                          <a:effectLst/>
                          <a:latin typeface="Garamond" pitchFamily="18" charset="0"/>
                          <a:ea typeface="Times New Roman" pitchFamily="18" charset="0"/>
                          <a:cs typeface="Browallia New" pitchFamily="34" charset="-34"/>
                        </a:rPr>
                        <a:t>3 oz.</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342900" marR="0" lvl="0" indent="-342900" algn="l" defTabSz="914400" rtl="0" eaLnBrk="1" fontAlgn="base" latinLnBrk="0" hangingPunct="1">
                        <a:lnSpc>
                          <a:spcPct val="100000"/>
                        </a:lnSpc>
                        <a:spcBef>
                          <a:spcPct val="0"/>
                        </a:spcBef>
                        <a:spcAft>
                          <a:spcPct val="0"/>
                        </a:spcAft>
                        <a:buClrTx/>
                        <a:buSzTx/>
                        <a:buFont typeface="Arial" charset="0"/>
                        <a:buNone/>
                        <a:tabLst/>
                      </a:pPr>
                      <a:r>
                        <a:rPr kumimoji="0" lang="en-US" sz="1200" b="0" i="0" u="none" strike="noStrike" cap="none" normalizeH="0" baseline="0" smtClean="0">
                          <a:ln>
                            <a:noFill/>
                          </a:ln>
                          <a:solidFill>
                            <a:schemeClr val="tx1"/>
                          </a:solidFill>
                          <a:effectLst/>
                          <a:latin typeface="Garamond" pitchFamily="18" charset="0"/>
                          <a:ea typeface="Times New Roman" pitchFamily="18" charset="0"/>
                          <a:cs typeface="Browallia New" pitchFamily="34" charset="-34"/>
                        </a:rPr>
                        <a:t>For Hydroseeding:</a:t>
                      </a:r>
                    </a:p>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200" b="0" i="0" u="none" strike="noStrike" cap="none" normalizeH="0" baseline="0" smtClean="0">
                          <a:ln>
                            <a:noFill/>
                          </a:ln>
                          <a:solidFill>
                            <a:schemeClr val="tx1"/>
                          </a:solidFill>
                          <a:effectLst/>
                          <a:latin typeface="Garamond" pitchFamily="18" charset="0"/>
                          <a:ea typeface="Times New Roman" pitchFamily="18" charset="0"/>
                          <a:cs typeface="Browallia New" pitchFamily="34" charset="-34"/>
                        </a:rPr>
                        <a:t>3 lbs / acre</a:t>
                      </a:r>
                    </a:p>
                  </a:txBody>
                  <a:tcPr anchor="b" horzOverflow="overflow">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8438">
                <a:tc>
                  <a:txBody>
                    <a:bodyPr/>
                    <a:lstStyle/>
                    <a:p>
                      <a:pPr marL="342900" marR="0" lvl="0" indent="-342900" algn="l" defTabSz="914400" rtl="0" eaLnBrk="1" fontAlgn="base" latinLnBrk="0" hangingPunct="1">
                        <a:lnSpc>
                          <a:spcPct val="100000"/>
                        </a:lnSpc>
                        <a:spcBef>
                          <a:spcPct val="0"/>
                        </a:spcBef>
                        <a:spcAft>
                          <a:spcPct val="0"/>
                        </a:spcAft>
                        <a:buClrTx/>
                        <a:buSzTx/>
                        <a:buFont typeface="Arial" charset="0"/>
                        <a:buNone/>
                        <a:tabLst/>
                      </a:pPr>
                      <a:r>
                        <a:rPr kumimoji="0" lang="en-US" sz="1200" b="0" i="0" u="none" strike="noStrike" cap="none" normalizeH="0" baseline="0" smtClean="0">
                          <a:ln>
                            <a:noFill/>
                          </a:ln>
                          <a:solidFill>
                            <a:schemeClr val="tx1"/>
                          </a:solidFill>
                          <a:effectLst/>
                          <a:latin typeface="Garamond" pitchFamily="18" charset="0"/>
                          <a:ea typeface="Times New Roman" pitchFamily="18" charset="0"/>
                          <a:cs typeface="Browallia New" pitchFamily="34" charset="-34"/>
                        </a:rPr>
                        <a:t>1 gallon</a:t>
                      </a:r>
                    </a:p>
                  </a:txBody>
                  <a:tcPr anchor="b" horzOverflow="overflow">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Arial" charset="0"/>
                        <a:buNone/>
                        <a:tabLst/>
                      </a:pPr>
                      <a:r>
                        <a:rPr kumimoji="0" lang="en-US" sz="1200" b="0" i="0" u="none" strike="noStrike" cap="none" normalizeH="0" baseline="0" smtClean="0">
                          <a:ln>
                            <a:noFill/>
                          </a:ln>
                          <a:solidFill>
                            <a:schemeClr val="tx1"/>
                          </a:solidFill>
                          <a:effectLst/>
                          <a:latin typeface="Garamond" pitchFamily="18" charset="0"/>
                          <a:ea typeface="Times New Roman" pitchFamily="18" charset="0"/>
                          <a:cs typeface="Browallia New" pitchFamily="34" charset="-34"/>
                        </a:rPr>
                        <a:t>5 oz.</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r>
              <a:tr h="273050">
                <a:tc>
                  <a:txBody>
                    <a:bodyPr/>
                    <a:lstStyle/>
                    <a:p>
                      <a:pPr marL="342900" marR="0" lvl="0" indent="-342900" algn="l" defTabSz="914400" rtl="0" eaLnBrk="1" fontAlgn="base" latinLnBrk="0" hangingPunct="1">
                        <a:lnSpc>
                          <a:spcPct val="100000"/>
                        </a:lnSpc>
                        <a:spcBef>
                          <a:spcPct val="0"/>
                        </a:spcBef>
                        <a:spcAft>
                          <a:spcPct val="0"/>
                        </a:spcAft>
                        <a:buClrTx/>
                        <a:buSzTx/>
                        <a:buFont typeface="Arial" charset="0"/>
                        <a:buNone/>
                        <a:tabLst/>
                      </a:pPr>
                      <a:r>
                        <a:rPr kumimoji="0" lang="en-US" sz="1200" b="0" i="0" u="none" strike="noStrike" cap="none" normalizeH="0" baseline="0" smtClean="0">
                          <a:ln>
                            <a:noFill/>
                          </a:ln>
                          <a:solidFill>
                            <a:schemeClr val="tx1"/>
                          </a:solidFill>
                          <a:effectLst/>
                          <a:latin typeface="Garamond" pitchFamily="18" charset="0"/>
                          <a:ea typeface="Times New Roman" pitchFamily="18" charset="0"/>
                          <a:cs typeface="Browallia New" pitchFamily="34" charset="-34"/>
                        </a:rPr>
                        <a:t>3 gallon</a:t>
                      </a:r>
                    </a:p>
                  </a:txBody>
                  <a:tcPr anchor="b" horzOverflow="overflow">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Arial" charset="0"/>
                        <a:buNone/>
                        <a:tabLst/>
                      </a:pPr>
                      <a:r>
                        <a:rPr kumimoji="0" lang="en-US" sz="1200" b="0" i="0" u="none" strike="noStrike" cap="none" normalizeH="0" baseline="0" smtClean="0">
                          <a:ln>
                            <a:noFill/>
                          </a:ln>
                          <a:solidFill>
                            <a:schemeClr val="tx1"/>
                          </a:solidFill>
                          <a:effectLst/>
                          <a:latin typeface="Garamond" pitchFamily="18" charset="0"/>
                          <a:ea typeface="Times New Roman" pitchFamily="18" charset="0"/>
                          <a:cs typeface="Browallia New" pitchFamily="34" charset="-34"/>
                        </a:rPr>
                        <a:t>16 oz.</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342900" marR="0" lvl="0" indent="-342900" algn="l" defTabSz="914400" rtl="0" eaLnBrk="1" fontAlgn="base" latinLnBrk="0" hangingPunct="1">
                        <a:lnSpc>
                          <a:spcPct val="100000"/>
                        </a:lnSpc>
                        <a:spcBef>
                          <a:spcPct val="0"/>
                        </a:spcBef>
                        <a:spcAft>
                          <a:spcPct val="0"/>
                        </a:spcAft>
                        <a:buClrTx/>
                        <a:buSzTx/>
                        <a:buFont typeface="Arial" charset="0"/>
                        <a:buNone/>
                        <a:tabLst/>
                      </a:pPr>
                      <a:r>
                        <a:rPr kumimoji="0" lang="en-US" sz="1200" b="0" i="0" u="none" strike="noStrike" cap="none" normalizeH="0" baseline="0" smtClean="0">
                          <a:ln>
                            <a:noFill/>
                          </a:ln>
                          <a:solidFill>
                            <a:schemeClr val="tx1"/>
                          </a:solidFill>
                          <a:effectLst/>
                          <a:latin typeface="Garamond" pitchFamily="18" charset="0"/>
                          <a:ea typeface="Times New Roman" pitchFamily="18" charset="0"/>
                          <a:cs typeface="Browallia New" pitchFamily="34" charset="-34"/>
                        </a:rPr>
                        <a:t>For Agriculture:</a:t>
                      </a:r>
                    </a:p>
                    <a:p>
                      <a:pPr marL="342900" marR="0" lvl="0" indent="-342900" algn="l" defTabSz="914400" rtl="0" eaLnBrk="0" fontAlgn="base" latinLnBrk="0" hangingPunct="0">
                        <a:lnSpc>
                          <a:spcPct val="100000"/>
                        </a:lnSpc>
                        <a:spcBef>
                          <a:spcPct val="0"/>
                        </a:spcBef>
                        <a:spcAft>
                          <a:spcPct val="0"/>
                        </a:spcAft>
                        <a:buClrTx/>
                        <a:buSzTx/>
                        <a:buFont typeface="Arial" charset="0"/>
                        <a:buNone/>
                        <a:tabLst/>
                      </a:pPr>
                      <a:r>
                        <a:rPr kumimoji="0" lang="en-US" sz="1200" b="0" i="0" u="none" strike="noStrike" cap="none" normalizeH="0" baseline="0" smtClean="0">
                          <a:ln>
                            <a:noFill/>
                          </a:ln>
                          <a:solidFill>
                            <a:schemeClr val="tx1"/>
                          </a:solidFill>
                          <a:effectLst/>
                          <a:latin typeface="Garamond" pitchFamily="18" charset="0"/>
                          <a:ea typeface="Times New Roman" pitchFamily="18" charset="0"/>
                          <a:cs typeface="Browallia New" pitchFamily="34" charset="-34"/>
                        </a:rPr>
                        <a:t>12 oz. / acre</a:t>
                      </a:r>
                    </a:p>
                  </a:txBody>
                  <a:tcPr anchor="b" horzOverflow="overflow">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273050">
                <a:tc>
                  <a:txBody>
                    <a:bodyPr/>
                    <a:lstStyle/>
                    <a:p>
                      <a:pPr marL="342900" marR="0" lvl="0" indent="-342900" algn="l" defTabSz="914400" rtl="0" eaLnBrk="1" fontAlgn="base" latinLnBrk="0" hangingPunct="1">
                        <a:lnSpc>
                          <a:spcPct val="100000"/>
                        </a:lnSpc>
                        <a:spcBef>
                          <a:spcPct val="0"/>
                        </a:spcBef>
                        <a:spcAft>
                          <a:spcPct val="0"/>
                        </a:spcAft>
                        <a:buClrTx/>
                        <a:buSzTx/>
                        <a:buFont typeface="Arial" charset="0"/>
                        <a:buNone/>
                        <a:tabLst/>
                      </a:pPr>
                      <a:r>
                        <a:rPr kumimoji="0" lang="en-US" sz="1200" b="0" i="0" u="none" strike="noStrike" cap="none" normalizeH="0" baseline="0" smtClean="0">
                          <a:ln>
                            <a:noFill/>
                          </a:ln>
                          <a:solidFill>
                            <a:schemeClr val="tx1"/>
                          </a:solidFill>
                          <a:effectLst/>
                          <a:latin typeface="Garamond" pitchFamily="18" charset="0"/>
                          <a:ea typeface="Times New Roman" pitchFamily="18" charset="0"/>
                          <a:cs typeface="Browallia New" pitchFamily="34" charset="-34"/>
                        </a:rPr>
                        <a:t>5 gallon</a:t>
                      </a:r>
                    </a:p>
                  </a:txBody>
                  <a:tcPr anchor="b" horzOverflow="overflow">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Arial" charset="0"/>
                        <a:buNone/>
                        <a:tabLst/>
                      </a:pPr>
                      <a:r>
                        <a:rPr kumimoji="0" lang="en-US" sz="1200" b="0" i="0" u="none" strike="noStrike" cap="none" normalizeH="0" baseline="0" smtClean="0">
                          <a:ln>
                            <a:noFill/>
                          </a:ln>
                          <a:solidFill>
                            <a:schemeClr val="tx1"/>
                          </a:solidFill>
                          <a:effectLst/>
                          <a:latin typeface="Garamond" pitchFamily="18" charset="0"/>
                          <a:ea typeface="Times New Roman" pitchFamily="18" charset="0"/>
                          <a:cs typeface="Browallia New" pitchFamily="34" charset="-34"/>
                        </a:rPr>
                        <a:t>32 oz.</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bl>
          </a:graphicData>
        </a:graphic>
      </p:graphicFrame>
      <p:pic>
        <p:nvPicPr>
          <p:cNvPr id="14407" name="Picture 383" descr="2012 SS logo"/>
          <p:cNvPicPr>
            <a:picLocks noChangeAspect="1" noChangeArrowheads="1"/>
          </p:cNvPicPr>
          <p:nvPr/>
        </p:nvPicPr>
        <p:blipFill>
          <a:blip r:embed="rId2"/>
          <a:srcRect/>
          <a:stretch>
            <a:fillRect/>
          </a:stretch>
        </p:blipFill>
        <p:spPr bwMode="auto">
          <a:xfrm>
            <a:off x="304800" y="8001000"/>
            <a:ext cx="3505200" cy="1028700"/>
          </a:xfrm>
          <a:prstGeom prst="rect">
            <a:avLst/>
          </a:prstGeom>
          <a:noFill/>
          <a:ln w="9525">
            <a:noFill/>
            <a:miter lim="800000"/>
            <a:headEnd/>
            <a:tailEnd/>
          </a:ln>
        </p:spPr>
      </p:pic>
      <p:sp>
        <p:nvSpPr>
          <p:cNvPr id="14408" name="Text Box 423"/>
          <p:cNvSpPr txBox="1">
            <a:spLocks noChangeArrowheads="1"/>
          </p:cNvSpPr>
          <p:nvPr/>
        </p:nvSpPr>
        <p:spPr bwMode="auto">
          <a:xfrm>
            <a:off x="228600" y="4724400"/>
            <a:ext cx="3765550" cy="336550"/>
          </a:xfrm>
          <a:prstGeom prst="rect">
            <a:avLst/>
          </a:prstGeom>
          <a:noFill/>
          <a:ln w="9525">
            <a:noFill/>
            <a:miter lim="800000"/>
            <a:headEnd/>
            <a:tailEnd/>
          </a:ln>
        </p:spPr>
        <p:txBody>
          <a:bodyPr wrap="none">
            <a:spAutoFit/>
          </a:bodyPr>
          <a:lstStyle/>
          <a:p>
            <a:r>
              <a:rPr lang="en-US" sz="1600" b="1"/>
              <a:t>Directions for Use and Application Rates:</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rmal">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Thermal">
      <a:maj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erm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3175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63500" dist="38100" dir="8100000" rotWithShape="0">
              <a:srgbClr val="000000">
                <a:alpha val="45000"/>
              </a:srgbClr>
            </a:outerShdw>
          </a:effectLst>
        </a:effectStyle>
        <a:effectStyle>
          <a:effectLst>
            <a:outerShdw blurRad="101600" dist="63500" dir="8100000" rotWithShape="0">
              <a:srgbClr val="000000">
                <a:alpha val="40000"/>
              </a:srgbClr>
            </a:outerShdw>
          </a:effectLst>
          <a:scene3d>
            <a:camera prst="orthographicFront">
              <a:rot lat="0" lon="0" rev="0"/>
            </a:camera>
            <a:lightRig rig="threePt" dir="t">
              <a:rot lat="0" lon="0" rev="3000000"/>
            </a:lightRig>
          </a:scene3d>
          <a:sp3d>
            <a:bevelT h="19050"/>
          </a:sp3d>
        </a:effectStyle>
      </a:effectStyleLst>
      <a:bgFillStyleLst>
        <a:solidFill>
          <a:schemeClr val="phClr"/>
        </a:solidFill>
        <a:gradFill rotWithShape="1">
          <a:gsLst>
            <a:gs pos="0">
              <a:schemeClr val="phClr">
                <a:tint val="100000"/>
                <a:lumMod val="125000"/>
              </a:schemeClr>
            </a:gs>
            <a:gs pos="55000">
              <a:schemeClr val="phClr">
                <a:shade val="100000"/>
                <a:satMod val="100000"/>
                <a:lumMod val="100000"/>
              </a:schemeClr>
            </a:gs>
            <a:gs pos="100000">
              <a:schemeClr val="phClr">
                <a:shade val="90000"/>
                <a:satMod val="300000"/>
                <a:lumMod val="95000"/>
              </a:schemeClr>
            </a:gs>
          </a:gsLst>
          <a:lin ang="5400000" scaled="0"/>
        </a:gradFill>
        <a:blipFill>
          <a:blip xmlns:r="http://schemas.openxmlformats.org/officeDocument/2006/relationships" r:embed="rId1">
            <a:duotone>
              <a:schemeClr val="phClr">
                <a:shade val="80000"/>
              </a:schemeClr>
              <a:schemeClr val="phClr">
                <a:tint val="98000"/>
                <a:satMod val="13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1943</TotalTime>
  <Words>481</Words>
  <Application>Microsoft Office PowerPoint</Application>
  <PresentationFormat>On-screen Show (4:3)</PresentationFormat>
  <Paragraphs>75</Paragraphs>
  <Slides>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Arial</vt:lpstr>
      <vt:lpstr>Browallia New</vt:lpstr>
      <vt:lpstr>Calibri</vt:lpstr>
      <vt:lpstr>Garamond</vt:lpstr>
      <vt:lpstr>Times New Roman</vt:lpstr>
      <vt:lpstr>Wingdings</vt:lpstr>
      <vt:lpstr>Thermal</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Aur</dc:creator>
  <cp:lastModifiedBy>Michael Melendrez</cp:lastModifiedBy>
  <cp:revision>51</cp:revision>
  <dcterms:created xsi:type="dcterms:W3CDTF">2013-07-11T03:08:51Z</dcterms:created>
  <dcterms:modified xsi:type="dcterms:W3CDTF">2018-02-20T22:01:33Z</dcterms:modified>
</cp:coreProperties>
</file>